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D8D4"/>
    <a:srgbClr val="FFB74D"/>
    <a:srgbClr val="43A047"/>
    <a:srgbClr val="2196F3"/>
    <a:srgbClr val="0277BD"/>
    <a:srgbClr val="222222"/>
    <a:srgbClr val="CCD4F4"/>
    <a:srgbClr val="F8FBFF"/>
    <a:srgbClr val="F8FCFF"/>
    <a:srgbClr val="E4F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4"/>
    <p:restoredTop sz="77279"/>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Answers will vary depending on the number given.</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can you describe the Base 10? What mistake have you made? Can you explain your mistake?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make a mistake but not know how to explain the mistake they’ve made (so cannot check if their partner has correctly identified the mistake).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Use these slides to check that pupils understand tens and ones fully before moving on to representing numbers using the expanded form.</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parts of the Base 10 represent the tens? Which part represents the ones? How many tens/ ones are there? What is the number? </a:t>
            </a:r>
            <a:endParaRPr lang="en-GB" b="0" dirty="0">
              <a:effectLst/>
            </a:endParaRP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Make another number using Base 10, how many tens and ones are there? </a:t>
            </a:r>
            <a:endParaRPr lang="en-GB" b="0" dirty="0">
              <a:effectLst/>
            </a:endParaRPr>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part of the Base 10 shows tens? How many tens are there? How many ones are there? Do I write the value of the 10s or the number of tens I have (20 vs 2)?</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confuse the tens and ones.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Make another number to write sentence s for.</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a:t>
            </a:r>
            <a:r>
              <a:rPr lang="en-GB" sz="1200" b="0" i="0" u="none" strike="noStrike" kern="1200">
                <a:solidFill>
                  <a:schemeClr val="tx1"/>
                </a:solidFill>
                <a:effectLst/>
                <a:latin typeface="+mn-lt"/>
                <a:ea typeface="+mn-ea"/>
                <a:cs typeface="+mn-cs"/>
              </a:rPr>
              <a:t>the pupils </a:t>
            </a:r>
            <a:r>
              <a:rPr lang="en-GB" sz="1200" b="0" i="0" u="none" strike="noStrike" kern="1200" dirty="0">
                <a:solidFill>
                  <a:schemeClr val="tx1"/>
                </a:solidFill>
                <a:effectLst/>
                <a:latin typeface="+mn-lt"/>
                <a:ea typeface="+mn-ea"/>
                <a:cs typeface="+mn-cs"/>
              </a:rPr>
              <a:t>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The pupil has identified how many tens are needed but not the value of the tens. </a:t>
            </a:r>
            <a:endParaRPr lang="en-GB" b="0" dirty="0">
              <a:effectLst/>
            </a:endParaRPr>
          </a:p>
          <a:p>
            <a:pPr rtl="0"/>
            <a:r>
              <a:rPr lang="en-GB" sz="1200" b="0" i="0" u="none" strike="noStrike" kern="1200" dirty="0">
                <a:solidFill>
                  <a:schemeClr val="tx1"/>
                </a:solidFill>
                <a:effectLst/>
                <a:latin typeface="+mn-lt"/>
                <a:ea typeface="+mn-ea"/>
                <a:cs typeface="+mn-cs"/>
              </a:rPr>
              <a:t>B – The pupil may have identified that the tens are missing but do not know how to complete this.</a:t>
            </a:r>
          </a:p>
          <a:p>
            <a:pPr rtl="0"/>
            <a:r>
              <a:rPr lang="en-GB" sz="1200" b="0" i="0" u="none" strike="noStrike" kern="1200" dirty="0">
                <a:solidFill>
                  <a:schemeClr val="tx1"/>
                </a:solidFill>
                <a:effectLst/>
                <a:latin typeface="+mn-lt"/>
                <a:ea typeface="+mn-ea"/>
                <a:cs typeface="+mn-cs"/>
              </a:rPr>
              <a:t>C – Correct answer</a:t>
            </a:r>
          </a:p>
          <a:p>
            <a:pPr rtl="0"/>
            <a:r>
              <a:rPr lang="en-GB" sz="1200" b="0" i="0" u="none" strike="noStrike" kern="1200" dirty="0">
                <a:solidFill>
                  <a:schemeClr val="tx1"/>
                </a:solidFill>
                <a:effectLst/>
                <a:latin typeface="+mn-lt"/>
                <a:ea typeface="+mn-ea"/>
                <a:cs typeface="+mn-cs"/>
              </a:rPr>
              <a:t>D – The pupil has identified how many ones there are. </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Pupils could represent these in lots of different ways.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counters, tens frame, sticks, number shapes, cubes etc</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tens are there? How many ones are there? How can you use the resources to make the numbers? How are your representations different/ similar to a partner’s representation?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Use this slide to ensure pupils understand what the expanded method is. Identify that this method can be used with partitioning in different ways.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many are in the whole? Where have we put the whole in the number sentence? What about the parts? How does the number sentence relate to the part-whole model?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confuse the expanded form with fact families.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parts are missing from the sentence? How do you know? How many tens are there? How many ones are there?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follow the formula and not really understand what they are doing.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Provide the whole and a partly completed sentence – how would you complete this?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1</a:t>
            </a:r>
          </a:p>
          <a:p>
            <a:pPr marL="228600" indent="-228600" rtl="0">
              <a:buAutoNum type="alphaLcParenR"/>
            </a:pPr>
            <a:r>
              <a:rPr lang="en-GB" dirty="0"/>
              <a:t>2</a:t>
            </a:r>
          </a:p>
          <a:p>
            <a:pPr marL="228600" indent="-228600" rtl="0">
              <a:buAutoNum type="alphaLcParenR"/>
            </a:pPr>
            <a:r>
              <a:rPr lang="en-GB" dirty="0"/>
              <a:t>10</a:t>
            </a:r>
          </a:p>
          <a:p>
            <a:pPr marL="228600" indent="-228600" rtl="0">
              <a:buAutoNum type="alphaLcParenR"/>
            </a:pPr>
            <a:r>
              <a:rPr lang="en-GB" dirty="0"/>
              <a:t>50 (The parts should show 50 and 4)</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Concrete resources </a:t>
            </a:r>
            <a:r>
              <a:rPr lang="en-GB" sz="1200" b="0" i="0" u="none" strike="noStrike" dirty="0">
                <a:solidFill>
                  <a:srgbClr val="000000"/>
                </a:solidFill>
                <a:latin typeface="Arial"/>
                <a:ea typeface="Arial"/>
                <a:cs typeface="Arial"/>
                <a:sym typeface="Arial"/>
              </a:rPr>
              <a:t>– Base 10</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Key Questions </a:t>
            </a:r>
            <a:r>
              <a:rPr lang="en-GB" sz="1200" b="0" i="0" u="none" strike="noStrike" dirty="0">
                <a:solidFill>
                  <a:srgbClr val="000000"/>
                </a:solidFill>
                <a:latin typeface="Arial"/>
                <a:ea typeface="Arial"/>
                <a:cs typeface="Arial"/>
                <a:sym typeface="Arial"/>
              </a:rPr>
              <a:t>– How many tens are there? How many ones? How do we write this? Can you read it out loud? Can you use the words ‘tens’ and ‘ones’ to read the sentence (e.g. 65 equals 6 tens add 5 ones)?</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Misconceptions/ Common Errors </a:t>
            </a:r>
            <a:r>
              <a:rPr lang="en-GB" sz="1200" b="0" i="0" u="none" strike="noStrike" dirty="0">
                <a:solidFill>
                  <a:srgbClr val="000000"/>
                </a:solidFill>
                <a:latin typeface="Arial"/>
                <a:ea typeface="Arial"/>
                <a:cs typeface="Arial"/>
                <a:sym typeface="Arial"/>
              </a:rPr>
              <a:t>– Pupils may flexibly partition these (which is the next activity)  </a:t>
            </a:r>
            <a:endParaRPr lang="en-GB" dirty="0"/>
          </a:p>
          <a:p>
            <a:pPr marL="0" marR="0" lvl="0" indent="0" algn="l" rtl="0">
              <a:lnSpc>
                <a:spcPct val="100000"/>
              </a:lnSpc>
              <a:spcBef>
                <a:spcPts val="0"/>
              </a:spcBef>
              <a:spcAft>
                <a:spcPts val="0"/>
              </a:spcAft>
              <a:buClr>
                <a:srgbClr val="000000"/>
              </a:buClr>
              <a:buSzPts val="1200"/>
              <a:buFont typeface="Arial"/>
              <a:buNone/>
            </a:pPr>
            <a:r>
              <a:rPr lang="en-GB" sz="1200" b="1" i="0" u="none" strike="noStrike" dirty="0">
                <a:solidFill>
                  <a:srgbClr val="000000"/>
                </a:solidFill>
                <a:latin typeface="Arial"/>
                <a:ea typeface="Arial"/>
                <a:cs typeface="Arial"/>
                <a:sym typeface="Arial"/>
              </a:rPr>
              <a:t>Extension</a:t>
            </a:r>
            <a:r>
              <a:rPr lang="en-GB" sz="1200" b="0" i="0" u="none" strike="noStrike" dirty="0">
                <a:solidFill>
                  <a:srgbClr val="000000"/>
                </a:solidFill>
                <a:latin typeface="Arial"/>
                <a:ea typeface="Arial"/>
                <a:cs typeface="Arial"/>
                <a:sym typeface="Arial"/>
              </a:rPr>
              <a:t> – Make a number and write it number sentence for it but make a mistake. Explain your mistake.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298450" algn="l" rtl="0">
              <a:spcBef>
                <a:spcPts val="0"/>
              </a:spcBef>
              <a:spcAft>
                <a:spcPts val="0"/>
              </a:spcAft>
              <a:buClr>
                <a:schemeClr val="dk1"/>
              </a:buClr>
              <a:buSzPts val="1100"/>
              <a:buFont typeface="+mj-lt"/>
              <a:buAutoNum type="alphaLcParenR"/>
            </a:pPr>
            <a:r>
              <a:rPr lang="en-GB" dirty="0"/>
              <a:t>16 = 10 + 6</a:t>
            </a:r>
          </a:p>
          <a:p>
            <a:pPr marL="457200" lvl="0" indent="-298450" algn="l" rtl="0">
              <a:spcBef>
                <a:spcPts val="0"/>
              </a:spcBef>
              <a:spcAft>
                <a:spcPts val="0"/>
              </a:spcAft>
              <a:buClr>
                <a:schemeClr val="dk1"/>
              </a:buClr>
              <a:buSzPts val="1100"/>
              <a:buFont typeface="+mj-lt"/>
              <a:buAutoNum type="alphaLcParenR"/>
            </a:pPr>
            <a:r>
              <a:rPr lang="en-GB" dirty="0"/>
              <a:t>96 = 90 + 6</a:t>
            </a:r>
          </a:p>
          <a:p>
            <a:pPr marL="457200" lvl="0" indent="-298450" algn="l" rtl="0">
              <a:spcBef>
                <a:spcPts val="0"/>
              </a:spcBef>
              <a:spcAft>
                <a:spcPts val="0"/>
              </a:spcAft>
              <a:buClr>
                <a:schemeClr val="dk1"/>
              </a:buClr>
              <a:buSzPts val="1100"/>
              <a:buFont typeface="+mj-lt"/>
              <a:buAutoNum type="alphaLcParenR"/>
            </a:pPr>
            <a:r>
              <a:rPr lang="en-GB" dirty="0"/>
              <a:t>27 = 20 + 7</a:t>
            </a:r>
          </a:p>
          <a:p>
            <a:pPr marL="457200" lvl="0" indent="-298450" algn="l" rtl="0">
              <a:spcBef>
                <a:spcPts val="0"/>
              </a:spcBef>
              <a:spcAft>
                <a:spcPts val="0"/>
              </a:spcAft>
              <a:buClr>
                <a:schemeClr val="dk1"/>
              </a:buClr>
              <a:buSzPts val="1100"/>
              <a:buFont typeface="+mj-lt"/>
              <a:buAutoNum type="alphaLcParenR"/>
            </a:pPr>
            <a:r>
              <a:rPr lang="en-GB" dirty="0"/>
              <a:t>55 = 50 + 5</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Use this slide to link the learning back to flexibly partitioning and adding the element of writing a number sentence.</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has the Mathling partitioned the Base 10? Does this match the number sentence? Does this still show the place value of the parts in the number? </a:t>
            </a:r>
            <a:endParaRPr lang="en-GB" b="0" dirty="0">
              <a:effectLst/>
            </a:endParaRP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Before showing the answer, ask how else the Mathling could have partitioned/ written a number sentence for the Base 10.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understand how to represent numbers using the expanded form</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2</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understand how to represent numbers using the expanded form</a:t>
            </a:r>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7" name="Content Placeholder 2">
            <a:extLst>
              <a:ext uri="{FF2B5EF4-FFF2-40B4-BE49-F238E27FC236}">
                <a16:creationId xmlns:a16="http://schemas.microsoft.com/office/drawing/2014/main" id="{CE0A5326-4991-3844-B5B4-6B2895D0C338}"/>
              </a:ext>
            </a:extLst>
          </p:cNvPr>
          <p:cNvSpPr>
            <a:spLocks noGrp="1"/>
          </p:cNvSpPr>
          <p:nvPr>
            <p:ph sz="quarter" idx="11"/>
          </p:nvPr>
        </p:nvSpPr>
        <p:spPr>
          <a:xfrm>
            <a:off x="263046" y="1176338"/>
            <a:ext cx="11736887" cy="514599"/>
          </a:xfrm>
        </p:spPr>
        <p:txBody>
          <a:bodyPr/>
          <a:lstStyle/>
          <a:p>
            <a:r>
              <a:rPr lang="en-GB" b="1" dirty="0"/>
              <a:t>Complete the number sentences to show the Base 10. </a:t>
            </a:r>
          </a:p>
        </p:txBody>
      </p:sp>
      <p:grpSp>
        <p:nvGrpSpPr>
          <p:cNvPr id="40" name="Group 39">
            <a:extLst>
              <a:ext uri="{FF2B5EF4-FFF2-40B4-BE49-F238E27FC236}">
                <a16:creationId xmlns:a16="http://schemas.microsoft.com/office/drawing/2014/main" id="{9AEC4DD6-4B94-9647-AC7E-77D17BAB1FE2}"/>
              </a:ext>
            </a:extLst>
          </p:cNvPr>
          <p:cNvGrpSpPr/>
          <p:nvPr/>
        </p:nvGrpSpPr>
        <p:grpSpPr>
          <a:xfrm>
            <a:off x="1010181" y="4561373"/>
            <a:ext cx="3620421" cy="753140"/>
            <a:chOff x="1779528" y="5540490"/>
            <a:chExt cx="3620421" cy="753140"/>
          </a:xfrm>
        </p:grpSpPr>
        <p:sp>
          <p:nvSpPr>
            <p:cNvPr id="41" name="Rounded Rectangle 40">
              <a:extLst>
                <a:ext uri="{FF2B5EF4-FFF2-40B4-BE49-F238E27FC236}">
                  <a16:creationId xmlns:a16="http://schemas.microsoft.com/office/drawing/2014/main" id="{72954FDF-149E-614F-8ADE-F3A8F2324D46}"/>
                </a:ext>
              </a:extLst>
            </p:cNvPr>
            <p:cNvSpPr/>
            <p:nvPr/>
          </p:nvSpPr>
          <p:spPr>
            <a:xfrm>
              <a:off x="2595759" y="5540493"/>
              <a:ext cx="521109"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a:t>
              </a:r>
            </a:p>
          </p:txBody>
        </p:sp>
        <p:sp>
          <p:nvSpPr>
            <p:cNvPr id="42" name="Rounded Rectangle 41">
              <a:extLst>
                <a:ext uri="{FF2B5EF4-FFF2-40B4-BE49-F238E27FC236}">
                  <a16:creationId xmlns:a16="http://schemas.microsoft.com/office/drawing/2014/main" id="{D914F4F4-9ED4-1B47-9512-0FB30219D9BA}"/>
                </a:ext>
              </a:extLst>
            </p:cNvPr>
            <p:cNvSpPr/>
            <p:nvPr/>
          </p:nvSpPr>
          <p:spPr>
            <a:xfrm>
              <a:off x="3239206" y="5540493"/>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60" name="Rounded Rectangle 59">
              <a:extLst>
                <a:ext uri="{FF2B5EF4-FFF2-40B4-BE49-F238E27FC236}">
                  <a16:creationId xmlns:a16="http://schemas.microsoft.com/office/drawing/2014/main" id="{E6A76B68-BA1C-4041-A9E3-C64F3C4EF46F}"/>
                </a:ext>
              </a:extLst>
            </p:cNvPr>
            <p:cNvSpPr/>
            <p:nvPr/>
          </p:nvSpPr>
          <p:spPr>
            <a:xfrm>
              <a:off x="4062609" y="5540493"/>
              <a:ext cx="521109"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a:t>
              </a:r>
            </a:p>
          </p:txBody>
        </p:sp>
        <p:sp>
          <p:nvSpPr>
            <p:cNvPr id="61" name="Rounded Rectangle 60">
              <a:extLst>
                <a:ext uri="{FF2B5EF4-FFF2-40B4-BE49-F238E27FC236}">
                  <a16:creationId xmlns:a16="http://schemas.microsoft.com/office/drawing/2014/main" id="{737A12AB-D075-B54B-AA68-AB648DAAC374}"/>
                </a:ext>
              </a:extLst>
            </p:cNvPr>
            <p:cNvSpPr/>
            <p:nvPr/>
          </p:nvSpPr>
          <p:spPr>
            <a:xfrm>
              <a:off x="4706056" y="5540493"/>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62" name="Rounded Rectangle 61">
              <a:extLst>
                <a:ext uri="{FF2B5EF4-FFF2-40B4-BE49-F238E27FC236}">
                  <a16:creationId xmlns:a16="http://schemas.microsoft.com/office/drawing/2014/main" id="{7A95B616-B390-9145-BDB4-95870BCD596F}"/>
                </a:ext>
              </a:extLst>
            </p:cNvPr>
            <p:cNvSpPr/>
            <p:nvPr/>
          </p:nvSpPr>
          <p:spPr>
            <a:xfrm>
              <a:off x="1779528" y="5540490"/>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grpSp>
      <p:sp>
        <p:nvSpPr>
          <p:cNvPr id="43" name="Rounded Rectangle 42">
            <a:extLst>
              <a:ext uri="{FF2B5EF4-FFF2-40B4-BE49-F238E27FC236}">
                <a16:creationId xmlns:a16="http://schemas.microsoft.com/office/drawing/2014/main" id="{3D20E14D-C620-9B49-B092-1A1A4FC2E91F}"/>
              </a:ext>
            </a:extLst>
          </p:cNvPr>
          <p:cNvSpPr/>
          <p:nvPr/>
        </p:nvSpPr>
        <p:spPr>
          <a:xfrm>
            <a:off x="1003009" y="4561372"/>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65</a:t>
            </a:r>
          </a:p>
        </p:txBody>
      </p:sp>
      <p:grpSp>
        <p:nvGrpSpPr>
          <p:cNvPr id="3" name="Group 2">
            <a:extLst>
              <a:ext uri="{FF2B5EF4-FFF2-40B4-BE49-F238E27FC236}">
                <a16:creationId xmlns:a16="http://schemas.microsoft.com/office/drawing/2014/main" id="{9C61BA7A-9587-8E45-967D-2007CC6FF36D}"/>
              </a:ext>
            </a:extLst>
          </p:cNvPr>
          <p:cNvGrpSpPr/>
          <p:nvPr/>
        </p:nvGrpSpPr>
        <p:grpSpPr>
          <a:xfrm>
            <a:off x="1284137" y="2391629"/>
            <a:ext cx="3128780" cy="1521688"/>
            <a:chOff x="972165" y="2391630"/>
            <a:chExt cx="3128780" cy="1521688"/>
          </a:xfrm>
        </p:grpSpPr>
        <p:pic>
          <p:nvPicPr>
            <p:cNvPr id="27" name="Google Shape;93;p9">
              <a:extLst>
                <a:ext uri="{FF2B5EF4-FFF2-40B4-BE49-F238E27FC236}">
                  <a16:creationId xmlns:a16="http://schemas.microsoft.com/office/drawing/2014/main" id="{F0D9C1C8-2478-8749-B324-C3C7F0DBBC15}"/>
                </a:ext>
              </a:extLst>
            </p:cNvPr>
            <p:cNvPicPr preferRelativeResize="0"/>
            <p:nvPr/>
          </p:nvPicPr>
          <p:blipFill>
            <a:blip r:embed="rId3">
              <a:alphaModFix/>
            </a:blip>
            <a:stretch>
              <a:fillRect/>
            </a:stretch>
          </p:blipFill>
          <p:spPr>
            <a:xfrm>
              <a:off x="1553429" y="2484480"/>
              <a:ext cx="234667" cy="1383726"/>
            </a:xfrm>
            <a:prstGeom prst="rect">
              <a:avLst/>
            </a:prstGeom>
            <a:noFill/>
            <a:ln>
              <a:noFill/>
            </a:ln>
          </p:spPr>
        </p:pic>
        <p:pic>
          <p:nvPicPr>
            <p:cNvPr id="28" name="Google Shape;92;p9">
              <a:extLst>
                <a:ext uri="{FF2B5EF4-FFF2-40B4-BE49-F238E27FC236}">
                  <a16:creationId xmlns:a16="http://schemas.microsoft.com/office/drawing/2014/main" id="{FBEE30A6-3AFC-5840-B825-FD1839036B06}"/>
                </a:ext>
              </a:extLst>
            </p:cNvPr>
            <p:cNvPicPr preferRelativeResize="0"/>
            <p:nvPr/>
          </p:nvPicPr>
          <p:blipFill>
            <a:blip r:embed="rId4">
              <a:alphaModFix/>
            </a:blip>
            <a:stretch>
              <a:fillRect/>
            </a:stretch>
          </p:blipFill>
          <p:spPr>
            <a:xfrm>
              <a:off x="3336944" y="3551860"/>
              <a:ext cx="234667" cy="258943"/>
            </a:xfrm>
            <a:prstGeom prst="rect">
              <a:avLst/>
            </a:prstGeom>
            <a:noFill/>
            <a:ln>
              <a:noFill/>
            </a:ln>
          </p:spPr>
        </p:pic>
        <p:pic>
          <p:nvPicPr>
            <p:cNvPr id="29" name="Google Shape;93;p9">
              <a:extLst>
                <a:ext uri="{FF2B5EF4-FFF2-40B4-BE49-F238E27FC236}">
                  <a16:creationId xmlns:a16="http://schemas.microsoft.com/office/drawing/2014/main" id="{B5246C9F-5D35-EA40-A6F2-3F584059274F}"/>
                </a:ext>
              </a:extLst>
            </p:cNvPr>
            <p:cNvPicPr preferRelativeResize="0"/>
            <p:nvPr/>
          </p:nvPicPr>
          <p:blipFill>
            <a:blip r:embed="rId3">
              <a:alphaModFix/>
            </a:blip>
            <a:stretch>
              <a:fillRect/>
            </a:stretch>
          </p:blipFill>
          <p:spPr>
            <a:xfrm>
              <a:off x="1913591" y="2484480"/>
              <a:ext cx="234667" cy="1383726"/>
            </a:xfrm>
            <a:prstGeom prst="rect">
              <a:avLst/>
            </a:prstGeom>
            <a:noFill/>
            <a:ln>
              <a:noFill/>
            </a:ln>
          </p:spPr>
        </p:pic>
        <p:pic>
          <p:nvPicPr>
            <p:cNvPr id="30" name="Google Shape;93;p9">
              <a:extLst>
                <a:ext uri="{FF2B5EF4-FFF2-40B4-BE49-F238E27FC236}">
                  <a16:creationId xmlns:a16="http://schemas.microsoft.com/office/drawing/2014/main" id="{587FADE6-04FD-B74E-A55F-E6BAC480723A}"/>
                </a:ext>
              </a:extLst>
            </p:cNvPr>
            <p:cNvPicPr preferRelativeResize="0"/>
            <p:nvPr/>
          </p:nvPicPr>
          <p:blipFill>
            <a:blip r:embed="rId3">
              <a:alphaModFix/>
            </a:blip>
            <a:stretch>
              <a:fillRect/>
            </a:stretch>
          </p:blipFill>
          <p:spPr>
            <a:xfrm>
              <a:off x="2273753" y="2484480"/>
              <a:ext cx="234667" cy="1383726"/>
            </a:xfrm>
            <a:prstGeom prst="rect">
              <a:avLst/>
            </a:prstGeom>
            <a:noFill/>
            <a:ln>
              <a:noFill/>
            </a:ln>
          </p:spPr>
        </p:pic>
        <p:pic>
          <p:nvPicPr>
            <p:cNvPr id="31" name="Google Shape;93;p9">
              <a:extLst>
                <a:ext uri="{FF2B5EF4-FFF2-40B4-BE49-F238E27FC236}">
                  <a16:creationId xmlns:a16="http://schemas.microsoft.com/office/drawing/2014/main" id="{F421D97A-8CD5-284C-AD51-ADD00F1207DD}"/>
                </a:ext>
              </a:extLst>
            </p:cNvPr>
            <p:cNvPicPr preferRelativeResize="0"/>
            <p:nvPr/>
          </p:nvPicPr>
          <p:blipFill>
            <a:blip r:embed="rId3">
              <a:alphaModFix/>
            </a:blip>
            <a:stretch>
              <a:fillRect/>
            </a:stretch>
          </p:blipFill>
          <p:spPr>
            <a:xfrm>
              <a:off x="2628150" y="2484480"/>
              <a:ext cx="234667" cy="1383726"/>
            </a:xfrm>
            <a:prstGeom prst="rect">
              <a:avLst/>
            </a:prstGeom>
            <a:noFill/>
            <a:ln>
              <a:noFill/>
            </a:ln>
          </p:spPr>
        </p:pic>
        <p:pic>
          <p:nvPicPr>
            <p:cNvPr id="32" name="Google Shape;93;p9">
              <a:extLst>
                <a:ext uri="{FF2B5EF4-FFF2-40B4-BE49-F238E27FC236}">
                  <a16:creationId xmlns:a16="http://schemas.microsoft.com/office/drawing/2014/main" id="{2BEDC719-EF91-9C48-B582-76294A63E497}"/>
                </a:ext>
              </a:extLst>
            </p:cNvPr>
            <p:cNvPicPr preferRelativeResize="0"/>
            <p:nvPr/>
          </p:nvPicPr>
          <p:blipFill>
            <a:blip r:embed="rId3">
              <a:alphaModFix/>
            </a:blip>
            <a:stretch>
              <a:fillRect/>
            </a:stretch>
          </p:blipFill>
          <p:spPr>
            <a:xfrm>
              <a:off x="2982547" y="2486509"/>
              <a:ext cx="234667" cy="1383726"/>
            </a:xfrm>
            <a:prstGeom prst="rect">
              <a:avLst/>
            </a:prstGeom>
            <a:noFill/>
            <a:ln>
              <a:noFill/>
            </a:ln>
          </p:spPr>
        </p:pic>
        <p:pic>
          <p:nvPicPr>
            <p:cNvPr id="33" name="Google Shape;92;p9">
              <a:extLst>
                <a:ext uri="{FF2B5EF4-FFF2-40B4-BE49-F238E27FC236}">
                  <a16:creationId xmlns:a16="http://schemas.microsoft.com/office/drawing/2014/main" id="{05BB3185-42FF-4C47-9C20-B79A30FB9E58}"/>
                </a:ext>
              </a:extLst>
            </p:cNvPr>
            <p:cNvPicPr preferRelativeResize="0"/>
            <p:nvPr/>
          </p:nvPicPr>
          <p:blipFill>
            <a:blip r:embed="rId4">
              <a:alphaModFix/>
            </a:blip>
            <a:stretch>
              <a:fillRect/>
            </a:stretch>
          </p:blipFill>
          <p:spPr>
            <a:xfrm>
              <a:off x="3717839" y="3551859"/>
              <a:ext cx="234667" cy="258943"/>
            </a:xfrm>
            <a:prstGeom prst="rect">
              <a:avLst/>
            </a:prstGeom>
            <a:noFill/>
            <a:ln>
              <a:noFill/>
            </a:ln>
          </p:spPr>
        </p:pic>
        <p:pic>
          <p:nvPicPr>
            <p:cNvPr id="34" name="Google Shape;92;p9">
              <a:extLst>
                <a:ext uri="{FF2B5EF4-FFF2-40B4-BE49-F238E27FC236}">
                  <a16:creationId xmlns:a16="http://schemas.microsoft.com/office/drawing/2014/main" id="{9701DAB6-883A-AE48-8468-D89988F8A0FF}"/>
                </a:ext>
              </a:extLst>
            </p:cNvPr>
            <p:cNvPicPr preferRelativeResize="0"/>
            <p:nvPr/>
          </p:nvPicPr>
          <p:blipFill>
            <a:blip r:embed="rId4">
              <a:alphaModFix/>
            </a:blip>
            <a:stretch>
              <a:fillRect/>
            </a:stretch>
          </p:blipFill>
          <p:spPr>
            <a:xfrm>
              <a:off x="3336944" y="3182457"/>
              <a:ext cx="234667" cy="258943"/>
            </a:xfrm>
            <a:prstGeom prst="rect">
              <a:avLst/>
            </a:prstGeom>
            <a:noFill/>
            <a:ln>
              <a:noFill/>
            </a:ln>
          </p:spPr>
        </p:pic>
        <p:pic>
          <p:nvPicPr>
            <p:cNvPr id="35" name="Google Shape;92;p9">
              <a:extLst>
                <a:ext uri="{FF2B5EF4-FFF2-40B4-BE49-F238E27FC236}">
                  <a16:creationId xmlns:a16="http://schemas.microsoft.com/office/drawing/2014/main" id="{93D04169-AC4A-DC4B-BD03-EEDC89B28A86}"/>
                </a:ext>
              </a:extLst>
            </p:cNvPr>
            <p:cNvPicPr preferRelativeResize="0"/>
            <p:nvPr/>
          </p:nvPicPr>
          <p:blipFill>
            <a:blip r:embed="rId4">
              <a:alphaModFix/>
            </a:blip>
            <a:stretch>
              <a:fillRect/>
            </a:stretch>
          </p:blipFill>
          <p:spPr>
            <a:xfrm>
              <a:off x="3717839" y="3182456"/>
              <a:ext cx="234667" cy="258943"/>
            </a:xfrm>
            <a:prstGeom prst="rect">
              <a:avLst/>
            </a:prstGeom>
            <a:noFill/>
            <a:ln>
              <a:noFill/>
            </a:ln>
          </p:spPr>
        </p:pic>
        <p:pic>
          <p:nvPicPr>
            <p:cNvPr id="36" name="Google Shape;92;p9">
              <a:extLst>
                <a:ext uri="{FF2B5EF4-FFF2-40B4-BE49-F238E27FC236}">
                  <a16:creationId xmlns:a16="http://schemas.microsoft.com/office/drawing/2014/main" id="{5B1D5122-22B2-AF47-9C46-C37C23F93DCC}"/>
                </a:ext>
              </a:extLst>
            </p:cNvPr>
            <p:cNvPicPr preferRelativeResize="0"/>
            <p:nvPr/>
          </p:nvPicPr>
          <p:blipFill>
            <a:blip r:embed="rId4">
              <a:alphaModFix/>
            </a:blip>
            <a:stretch>
              <a:fillRect/>
            </a:stretch>
          </p:blipFill>
          <p:spPr>
            <a:xfrm>
              <a:off x="3336944" y="2813054"/>
              <a:ext cx="234667" cy="258943"/>
            </a:xfrm>
            <a:prstGeom prst="rect">
              <a:avLst/>
            </a:prstGeom>
            <a:noFill/>
            <a:ln>
              <a:noFill/>
            </a:ln>
          </p:spPr>
        </p:pic>
        <p:sp>
          <p:nvSpPr>
            <p:cNvPr id="38" name="Rounded Rectangle 37">
              <a:extLst>
                <a:ext uri="{FF2B5EF4-FFF2-40B4-BE49-F238E27FC236}">
                  <a16:creationId xmlns:a16="http://schemas.microsoft.com/office/drawing/2014/main" id="{D2DC477C-BAE6-6747-A1C9-0700C9D12BBF}"/>
                </a:ext>
              </a:extLst>
            </p:cNvPr>
            <p:cNvSpPr/>
            <p:nvPr/>
          </p:nvSpPr>
          <p:spPr>
            <a:xfrm>
              <a:off x="972165" y="2391630"/>
              <a:ext cx="3128780" cy="1521688"/>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44" name="Google Shape;93;p9">
              <a:extLst>
                <a:ext uri="{FF2B5EF4-FFF2-40B4-BE49-F238E27FC236}">
                  <a16:creationId xmlns:a16="http://schemas.microsoft.com/office/drawing/2014/main" id="{400841CD-AD0D-EA40-A9C7-AED1CDCA2B5F}"/>
                </a:ext>
              </a:extLst>
            </p:cNvPr>
            <p:cNvPicPr preferRelativeResize="0"/>
            <p:nvPr/>
          </p:nvPicPr>
          <p:blipFill>
            <a:blip r:embed="rId3">
              <a:alphaModFix/>
            </a:blip>
            <a:stretch>
              <a:fillRect/>
            </a:stretch>
          </p:blipFill>
          <p:spPr>
            <a:xfrm>
              <a:off x="1193267" y="2484480"/>
              <a:ext cx="234667" cy="1383726"/>
            </a:xfrm>
            <a:prstGeom prst="rect">
              <a:avLst/>
            </a:prstGeom>
            <a:noFill/>
            <a:ln>
              <a:noFill/>
            </a:ln>
          </p:spPr>
        </p:pic>
      </p:grpSp>
      <p:grpSp>
        <p:nvGrpSpPr>
          <p:cNvPr id="4" name="Group 3">
            <a:extLst>
              <a:ext uri="{FF2B5EF4-FFF2-40B4-BE49-F238E27FC236}">
                <a16:creationId xmlns:a16="http://schemas.microsoft.com/office/drawing/2014/main" id="{ACD9C4B3-C722-1A4C-8957-30D15AA36D74}"/>
              </a:ext>
            </a:extLst>
          </p:cNvPr>
          <p:cNvGrpSpPr/>
          <p:nvPr/>
        </p:nvGrpSpPr>
        <p:grpSpPr>
          <a:xfrm>
            <a:off x="7098424" y="2391629"/>
            <a:ext cx="3128780" cy="1521688"/>
            <a:chOff x="7098424" y="2391629"/>
            <a:chExt cx="3128780" cy="1521688"/>
          </a:xfrm>
        </p:grpSpPr>
        <p:pic>
          <p:nvPicPr>
            <p:cNvPr id="45" name="Google Shape;93;p9">
              <a:extLst>
                <a:ext uri="{FF2B5EF4-FFF2-40B4-BE49-F238E27FC236}">
                  <a16:creationId xmlns:a16="http://schemas.microsoft.com/office/drawing/2014/main" id="{09164C5C-6799-B540-B416-A5DB1E25B245}"/>
                </a:ext>
              </a:extLst>
            </p:cNvPr>
            <p:cNvPicPr preferRelativeResize="0"/>
            <p:nvPr/>
          </p:nvPicPr>
          <p:blipFill>
            <a:blip r:embed="rId3">
              <a:alphaModFix/>
            </a:blip>
            <a:stretch>
              <a:fillRect/>
            </a:stretch>
          </p:blipFill>
          <p:spPr>
            <a:xfrm>
              <a:off x="8102471" y="2472096"/>
              <a:ext cx="234667" cy="1383726"/>
            </a:xfrm>
            <a:prstGeom prst="rect">
              <a:avLst/>
            </a:prstGeom>
            <a:noFill/>
            <a:ln>
              <a:noFill/>
            </a:ln>
          </p:spPr>
        </p:pic>
        <p:pic>
          <p:nvPicPr>
            <p:cNvPr id="46" name="Google Shape;92;p9">
              <a:extLst>
                <a:ext uri="{FF2B5EF4-FFF2-40B4-BE49-F238E27FC236}">
                  <a16:creationId xmlns:a16="http://schemas.microsoft.com/office/drawing/2014/main" id="{41BE0728-D806-9340-8C73-0A0CB90C4E18}"/>
                </a:ext>
              </a:extLst>
            </p:cNvPr>
            <p:cNvPicPr preferRelativeResize="0"/>
            <p:nvPr/>
          </p:nvPicPr>
          <p:blipFill>
            <a:blip r:embed="rId4">
              <a:alphaModFix/>
            </a:blip>
            <a:stretch>
              <a:fillRect/>
            </a:stretch>
          </p:blipFill>
          <p:spPr>
            <a:xfrm>
              <a:off x="8867633" y="3539476"/>
              <a:ext cx="234667" cy="258943"/>
            </a:xfrm>
            <a:prstGeom prst="rect">
              <a:avLst/>
            </a:prstGeom>
            <a:noFill/>
            <a:ln>
              <a:noFill/>
            </a:ln>
          </p:spPr>
        </p:pic>
        <p:pic>
          <p:nvPicPr>
            <p:cNvPr id="47" name="Google Shape;93;p9">
              <a:extLst>
                <a:ext uri="{FF2B5EF4-FFF2-40B4-BE49-F238E27FC236}">
                  <a16:creationId xmlns:a16="http://schemas.microsoft.com/office/drawing/2014/main" id="{EEEDDD26-E0EB-BA48-98D8-96B16923718A}"/>
                </a:ext>
              </a:extLst>
            </p:cNvPr>
            <p:cNvPicPr preferRelativeResize="0"/>
            <p:nvPr/>
          </p:nvPicPr>
          <p:blipFill>
            <a:blip r:embed="rId3">
              <a:alphaModFix/>
            </a:blip>
            <a:stretch>
              <a:fillRect/>
            </a:stretch>
          </p:blipFill>
          <p:spPr>
            <a:xfrm>
              <a:off x="8462633" y="2472096"/>
              <a:ext cx="234667" cy="1383726"/>
            </a:xfrm>
            <a:prstGeom prst="rect">
              <a:avLst/>
            </a:prstGeom>
            <a:noFill/>
            <a:ln>
              <a:noFill/>
            </a:ln>
          </p:spPr>
        </p:pic>
        <p:pic>
          <p:nvPicPr>
            <p:cNvPr id="51" name="Google Shape;92;p9">
              <a:extLst>
                <a:ext uri="{FF2B5EF4-FFF2-40B4-BE49-F238E27FC236}">
                  <a16:creationId xmlns:a16="http://schemas.microsoft.com/office/drawing/2014/main" id="{A699A913-BCF7-E048-AF99-12D9827000FD}"/>
                </a:ext>
              </a:extLst>
            </p:cNvPr>
            <p:cNvPicPr preferRelativeResize="0"/>
            <p:nvPr/>
          </p:nvPicPr>
          <p:blipFill>
            <a:blip r:embed="rId4">
              <a:alphaModFix/>
            </a:blip>
            <a:stretch>
              <a:fillRect/>
            </a:stretch>
          </p:blipFill>
          <p:spPr>
            <a:xfrm>
              <a:off x="9248528" y="3539475"/>
              <a:ext cx="234667" cy="258943"/>
            </a:xfrm>
            <a:prstGeom prst="rect">
              <a:avLst/>
            </a:prstGeom>
            <a:noFill/>
            <a:ln>
              <a:noFill/>
            </a:ln>
          </p:spPr>
        </p:pic>
        <p:pic>
          <p:nvPicPr>
            <p:cNvPr id="52" name="Google Shape;92;p9">
              <a:extLst>
                <a:ext uri="{FF2B5EF4-FFF2-40B4-BE49-F238E27FC236}">
                  <a16:creationId xmlns:a16="http://schemas.microsoft.com/office/drawing/2014/main" id="{4E66393E-EEBD-E54F-9BC0-BA23CDEEDD4F}"/>
                </a:ext>
              </a:extLst>
            </p:cNvPr>
            <p:cNvPicPr preferRelativeResize="0"/>
            <p:nvPr/>
          </p:nvPicPr>
          <p:blipFill>
            <a:blip r:embed="rId4">
              <a:alphaModFix/>
            </a:blip>
            <a:stretch>
              <a:fillRect/>
            </a:stretch>
          </p:blipFill>
          <p:spPr>
            <a:xfrm>
              <a:off x="8867633" y="3170073"/>
              <a:ext cx="234667" cy="258943"/>
            </a:xfrm>
            <a:prstGeom prst="rect">
              <a:avLst/>
            </a:prstGeom>
            <a:noFill/>
            <a:ln>
              <a:noFill/>
            </a:ln>
          </p:spPr>
        </p:pic>
        <p:pic>
          <p:nvPicPr>
            <p:cNvPr id="53" name="Google Shape;92;p9">
              <a:extLst>
                <a:ext uri="{FF2B5EF4-FFF2-40B4-BE49-F238E27FC236}">
                  <a16:creationId xmlns:a16="http://schemas.microsoft.com/office/drawing/2014/main" id="{1A217B37-8BB0-8649-883C-BAD026990BD9}"/>
                </a:ext>
              </a:extLst>
            </p:cNvPr>
            <p:cNvPicPr preferRelativeResize="0"/>
            <p:nvPr/>
          </p:nvPicPr>
          <p:blipFill>
            <a:blip r:embed="rId4">
              <a:alphaModFix/>
            </a:blip>
            <a:stretch>
              <a:fillRect/>
            </a:stretch>
          </p:blipFill>
          <p:spPr>
            <a:xfrm>
              <a:off x="9248528" y="3170072"/>
              <a:ext cx="234667" cy="258943"/>
            </a:xfrm>
            <a:prstGeom prst="rect">
              <a:avLst/>
            </a:prstGeom>
            <a:noFill/>
            <a:ln>
              <a:noFill/>
            </a:ln>
          </p:spPr>
        </p:pic>
        <p:pic>
          <p:nvPicPr>
            <p:cNvPr id="54" name="Google Shape;92;p9">
              <a:extLst>
                <a:ext uri="{FF2B5EF4-FFF2-40B4-BE49-F238E27FC236}">
                  <a16:creationId xmlns:a16="http://schemas.microsoft.com/office/drawing/2014/main" id="{8F329150-086B-2E49-8B0F-3C080D61C0EC}"/>
                </a:ext>
              </a:extLst>
            </p:cNvPr>
            <p:cNvPicPr preferRelativeResize="0"/>
            <p:nvPr/>
          </p:nvPicPr>
          <p:blipFill>
            <a:blip r:embed="rId4">
              <a:alphaModFix/>
            </a:blip>
            <a:stretch>
              <a:fillRect/>
            </a:stretch>
          </p:blipFill>
          <p:spPr>
            <a:xfrm>
              <a:off x="8867633" y="2800670"/>
              <a:ext cx="234667" cy="258943"/>
            </a:xfrm>
            <a:prstGeom prst="rect">
              <a:avLst/>
            </a:prstGeom>
            <a:noFill/>
            <a:ln>
              <a:noFill/>
            </a:ln>
          </p:spPr>
        </p:pic>
        <p:sp>
          <p:nvSpPr>
            <p:cNvPr id="55" name="Rounded Rectangle 54">
              <a:extLst>
                <a:ext uri="{FF2B5EF4-FFF2-40B4-BE49-F238E27FC236}">
                  <a16:creationId xmlns:a16="http://schemas.microsoft.com/office/drawing/2014/main" id="{56D3EE88-3E16-1A4E-9A7E-C2306A4ACBF4}"/>
                </a:ext>
              </a:extLst>
            </p:cNvPr>
            <p:cNvSpPr/>
            <p:nvPr/>
          </p:nvSpPr>
          <p:spPr>
            <a:xfrm>
              <a:off x="7098424" y="2391629"/>
              <a:ext cx="3128780" cy="1521688"/>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56" name="Google Shape;93;p9">
              <a:extLst>
                <a:ext uri="{FF2B5EF4-FFF2-40B4-BE49-F238E27FC236}">
                  <a16:creationId xmlns:a16="http://schemas.microsoft.com/office/drawing/2014/main" id="{8EDEE1B3-DCF6-2249-94CA-7DA3F7F47391}"/>
                </a:ext>
              </a:extLst>
            </p:cNvPr>
            <p:cNvPicPr preferRelativeResize="0"/>
            <p:nvPr/>
          </p:nvPicPr>
          <p:blipFill>
            <a:blip r:embed="rId3">
              <a:alphaModFix/>
            </a:blip>
            <a:stretch>
              <a:fillRect/>
            </a:stretch>
          </p:blipFill>
          <p:spPr>
            <a:xfrm>
              <a:off x="7742309" y="2472096"/>
              <a:ext cx="234667" cy="1383726"/>
            </a:xfrm>
            <a:prstGeom prst="rect">
              <a:avLst/>
            </a:prstGeom>
            <a:noFill/>
            <a:ln>
              <a:noFill/>
            </a:ln>
          </p:spPr>
        </p:pic>
        <p:pic>
          <p:nvPicPr>
            <p:cNvPr id="57" name="Google Shape;92;p9">
              <a:extLst>
                <a:ext uri="{FF2B5EF4-FFF2-40B4-BE49-F238E27FC236}">
                  <a16:creationId xmlns:a16="http://schemas.microsoft.com/office/drawing/2014/main" id="{BDF90EBE-8F11-5E40-A938-38CE8C03A853}"/>
                </a:ext>
              </a:extLst>
            </p:cNvPr>
            <p:cNvPicPr preferRelativeResize="0"/>
            <p:nvPr/>
          </p:nvPicPr>
          <p:blipFill>
            <a:blip r:embed="rId4">
              <a:alphaModFix/>
            </a:blip>
            <a:stretch>
              <a:fillRect/>
            </a:stretch>
          </p:blipFill>
          <p:spPr>
            <a:xfrm>
              <a:off x="9248528" y="2800669"/>
              <a:ext cx="234667" cy="258943"/>
            </a:xfrm>
            <a:prstGeom prst="rect">
              <a:avLst/>
            </a:prstGeom>
            <a:noFill/>
            <a:ln>
              <a:noFill/>
            </a:ln>
          </p:spPr>
        </p:pic>
        <p:pic>
          <p:nvPicPr>
            <p:cNvPr id="58" name="Google Shape;92;p9">
              <a:extLst>
                <a:ext uri="{FF2B5EF4-FFF2-40B4-BE49-F238E27FC236}">
                  <a16:creationId xmlns:a16="http://schemas.microsoft.com/office/drawing/2014/main" id="{BAF0A895-6871-6948-AD15-922D4FBC8288}"/>
                </a:ext>
              </a:extLst>
            </p:cNvPr>
            <p:cNvPicPr preferRelativeResize="0"/>
            <p:nvPr/>
          </p:nvPicPr>
          <p:blipFill>
            <a:blip r:embed="rId4">
              <a:alphaModFix/>
            </a:blip>
            <a:stretch>
              <a:fillRect/>
            </a:stretch>
          </p:blipFill>
          <p:spPr>
            <a:xfrm>
              <a:off x="9606275" y="3551858"/>
              <a:ext cx="234667" cy="258943"/>
            </a:xfrm>
            <a:prstGeom prst="rect">
              <a:avLst/>
            </a:prstGeom>
            <a:noFill/>
            <a:ln>
              <a:noFill/>
            </a:ln>
          </p:spPr>
        </p:pic>
        <p:pic>
          <p:nvPicPr>
            <p:cNvPr id="59" name="Google Shape;92;p9">
              <a:extLst>
                <a:ext uri="{FF2B5EF4-FFF2-40B4-BE49-F238E27FC236}">
                  <a16:creationId xmlns:a16="http://schemas.microsoft.com/office/drawing/2014/main" id="{D95C9DBA-9643-0042-B7FA-70EC88A57DFD}"/>
                </a:ext>
              </a:extLst>
            </p:cNvPr>
            <p:cNvPicPr preferRelativeResize="0"/>
            <p:nvPr/>
          </p:nvPicPr>
          <p:blipFill>
            <a:blip r:embed="rId4">
              <a:alphaModFix/>
            </a:blip>
            <a:stretch>
              <a:fillRect/>
            </a:stretch>
          </p:blipFill>
          <p:spPr>
            <a:xfrm>
              <a:off x="9606275" y="3182455"/>
              <a:ext cx="234667" cy="258943"/>
            </a:xfrm>
            <a:prstGeom prst="rect">
              <a:avLst/>
            </a:prstGeom>
            <a:noFill/>
            <a:ln>
              <a:noFill/>
            </a:ln>
          </p:spPr>
        </p:pic>
      </p:grpSp>
      <p:sp>
        <p:nvSpPr>
          <p:cNvPr id="63" name="Rounded Rectangle 62">
            <a:extLst>
              <a:ext uri="{FF2B5EF4-FFF2-40B4-BE49-F238E27FC236}">
                <a16:creationId xmlns:a16="http://schemas.microsoft.com/office/drawing/2014/main" id="{93F3F0E9-D468-7042-AEE9-6A913408926F}"/>
              </a:ext>
            </a:extLst>
          </p:cNvPr>
          <p:cNvSpPr/>
          <p:nvPr/>
        </p:nvSpPr>
        <p:spPr>
          <a:xfrm>
            <a:off x="2477031" y="4561372"/>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60</a:t>
            </a:r>
          </a:p>
        </p:txBody>
      </p:sp>
      <p:sp>
        <p:nvSpPr>
          <p:cNvPr id="64" name="Rounded Rectangle 63">
            <a:extLst>
              <a:ext uri="{FF2B5EF4-FFF2-40B4-BE49-F238E27FC236}">
                <a16:creationId xmlns:a16="http://schemas.microsoft.com/office/drawing/2014/main" id="{82047447-37B2-3A47-832A-D5CA27A1CAA3}"/>
              </a:ext>
            </a:extLst>
          </p:cNvPr>
          <p:cNvSpPr/>
          <p:nvPr/>
        </p:nvSpPr>
        <p:spPr>
          <a:xfrm>
            <a:off x="3951053" y="4561372"/>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5</a:t>
            </a:r>
          </a:p>
        </p:txBody>
      </p:sp>
      <p:grpSp>
        <p:nvGrpSpPr>
          <p:cNvPr id="65" name="Group 64">
            <a:extLst>
              <a:ext uri="{FF2B5EF4-FFF2-40B4-BE49-F238E27FC236}">
                <a16:creationId xmlns:a16="http://schemas.microsoft.com/office/drawing/2014/main" id="{B22B6034-59DE-6547-A999-17511397919C}"/>
              </a:ext>
            </a:extLst>
          </p:cNvPr>
          <p:cNvGrpSpPr/>
          <p:nvPr/>
        </p:nvGrpSpPr>
        <p:grpSpPr>
          <a:xfrm>
            <a:off x="6883503" y="4561369"/>
            <a:ext cx="3620421" cy="753140"/>
            <a:chOff x="1779528" y="5540490"/>
            <a:chExt cx="3620421" cy="753140"/>
          </a:xfrm>
        </p:grpSpPr>
        <p:sp>
          <p:nvSpPr>
            <p:cNvPr id="66" name="Rounded Rectangle 65">
              <a:extLst>
                <a:ext uri="{FF2B5EF4-FFF2-40B4-BE49-F238E27FC236}">
                  <a16:creationId xmlns:a16="http://schemas.microsoft.com/office/drawing/2014/main" id="{57A239B3-9BD2-CA4A-88EB-B76DE5F60B9E}"/>
                </a:ext>
              </a:extLst>
            </p:cNvPr>
            <p:cNvSpPr/>
            <p:nvPr/>
          </p:nvSpPr>
          <p:spPr>
            <a:xfrm>
              <a:off x="2595759" y="5540493"/>
              <a:ext cx="521109"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a:t>
              </a:r>
            </a:p>
          </p:txBody>
        </p:sp>
        <p:sp>
          <p:nvSpPr>
            <p:cNvPr id="67" name="Rounded Rectangle 66">
              <a:extLst>
                <a:ext uri="{FF2B5EF4-FFF2-40B4-BE49-F238E27FC236}">
                  <a16:creationId xmlns:a16="http://schemas.microsoft.com/office/drawing/2014/main" id="{5FF4F3FD-77C4-474B-B7D9-C2B241D89948}"/>
                </a:ext>
              </a:extLst>
            </p:cNvPr>
            <p:cNvSpPr/>
            <p:nvPr/>
          </p:nvSpPr>
          <p:spPr>
            <a:xfrm>
              <a:off x="3239206" y="5540493"/>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68" name="Rounded Rectangle 67">
              <a:extLst>
                <a:ext uri="{FF2B5EF4-FFF2-40B4-BE49-F238E27FC236}">
                  <a16:creationId xmlns:a16="http://schemas.microsoft.com/office/drawing/2014/main" id="{1FE451EC-AAB9-7246-A450-32C35E2D4BF2}"/>
                </a:ext>
              </a:extLst>
            </p:cNvPr>
            <p:cNvSpPr/>
            <p:nvPr/>
          </p:nvSpPr>
          <p:spPr>
            <a:xfrm>
              <a:off x="4062609" y="5540493"/>
              <a:ext cx="521109"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a:t>
              </a:r>
            </a:p>
          </p:txBody>
        </p:sp>
        <p:sp>
          <p:nvSpPr>
            <p:cNvPr id="69" name="Rounded Rectangle 68">
              <a:extLst>
                <a:ext uri="{FF2B5EF4-FFF2-40B4-BE49-F238E27FC236}">
                  <a16:creationId xmlns:a16="http://schemas.microsoft.com/office/drawing/2014/main" id="{2D4D4C02-24FB-B64A-9307-25CEE4892715}"/>
                </a:ext>
              </a:extLst>
            </p:cNvPr>
            <p:cNvSpPr/>
            <p:nvPr/>
          </p:nvSpPr>
          <p:spPr>
            <a:xfrm>
              <a:off x="4706056" y="5540493"/>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sp>
          <p:nvSpPr>
            <p:cNvPr id="70" name="Rounded Rectangle 69">
              <a:extLst>
                <a:ext uri="{FF2B5EF4-FFF2-40B4-BE49-F238E27FC236}">
                  <a16:creationId xmlns:a16="http://schemas.microsoft.com/office/drawing/2014/main" id="{9D41D30E-86CD-5A42-8B82-1BCEBF98BC81}"/>
                </a:ext>
              </a:extLst>
            </p:cNvPr>
            <p:cNvSpPr/>
            <p:nvPr/>
          </p:nvSpPr>
          <p:spPr>
            <a:xfrm>
              <a:off x="1779528" y="5540490"/>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rgbClr val="222222"/>
                </a:solidFill>
                <a:latin typeface="Century Gothic" panose="020B0502020202020204" pitchFamily="34" charset="0"/>
              </a:endParaRPr>
            </a:p>
          </p:txBody>
        </p:sp>
      </p:grpSp>
      <p:sp>
        <p:nvSpPr>
          <p:cNvPr id="71" name="Rounded Rectangle 70">
            <a:extLst>
              <a:ext uri="{FF2B5EF4-FFF2-40B4-BE49-F238E27FC236}">
                <a16:creationId xmlns:a16="http://schemas.microsoft.com/office/drawing/2014/main" id="{96ABBA92-E7C5-FB42-AB54-206B7B03EAE3}"/>
              </a:ext>
            </a:extLst>
          </p:cNvPr>
          <p:cNvSpPr/>
          <p:nvPr/>
        </p:nvSpPr>
        <p:spPr>
          <a:xfrm>
            <a:off x="6876331" y="4561368"/>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38</a:t>
            </a:r>
          </a:p>
        </p:txBody>
      </p:sp>
      <p:sp>
        <p:nvSpPr>
          <p:cNvPr id="72" name="Rounded Rectangle 71">
            <a:extLst>
              <a:ext uri="{FF2B5EF4-FFF2-40B4-BE49-F238E27FC236}">
                <a16:creationId xmlns:a16="http://schemas.microsoft.com/office/drawing/2014/main" id="{9F5A0D35-DE35-3E4E-BAAA-D14677B30983}"/>
              </a:ext>
            </a:extLst>
          </p:cNvPr>
          <p:cNvSpPr/>
          <p:nvPr/>
        </p:nvSpPr>
        <p:spPr>
          <a:xfrm>
            <a:off x="8350353" y="4561368"/>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30</a:t>
            </a:r>
          </a:p>
        </p:txBody>
      </p:sp>
      <p:sp>
        <p:nvSpPr>
          <p:cNvPr id="73" name="Rounded Rectangle 72">
            <a:extLst>
              <a:ext uri="{FF2B5EF4-FFF2-40B4-BE49-F238E27FC236}">
                <a16:creationId xmlns:a16="http://schemas.microsoft.com/office/drawing/2014/main" id="{AAE8DF1E-F26E-2844-9AA3-F54A82E69D22}"/>
              </a:ext>
            </a:extLst>
          </p:cNvPr>
          <p:cNvSpPr/>
          <p:nvPr/>
        </p:nvSpPr>
        <p:spPr>
          <a:xfrm>
            <a:off x="9824375" y="4561368"/>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8</a:t>
            </a:r>
          </a:p>
        </p:txBody>
      </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fade">
                                      <p:cBhvr>
                                        <p:cTn id="13" dur="500"/>
                                        <p:tgtEl>
                                          <p:spTgt spid="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500"/>
                                        <p:tgtEl>
                                          <p:spTgt spid="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nextCondLst>
                <p:cond evt="onClick" delay="0">
                  <p:tgtEl>
                    <p:spTgt spid="5"/>
                  </p:tgtEl>
                </p:cond>
              </p:nextCondLst>
            </p:seq>
          </p:childTnLst>
        </p:cTn>
      </p:par>
    </p:tnLst>
    <p:bldLst>
      <p:bldP spid="43" grpId="0"/>
      <p:bldP spid="63" grpId="0"/>
      <p:bldP spid="64" grpId="0"/>
      <p:bldP spid="71"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A picture containing diagram&#10;&#10;Description automatically generated">
            <a:extLst>
              <a:ext uri="{FF2B5EF4-FFF2-40B4-BE49-F238E27FC236}">
                <a16:creationId xmlns:a16="http://schemas.microsoft.com/office/drawing/2014/main" id="{F7D227A9-8476-5845-9994-6E6B3A2BAEDD}"/>
              </a:ext>
            </a:extLst>
          </p:cNvPr>
          <p:cNvPicPr>
            <a:picLocks noChangeAspect="1"/>
          </p:cNvPicPr>
          <p:nvPr/>
        </p:nvPicPr>
        <p:blipFill>
          <a:blip r:embed="rId3"/>
          <a:stretch>
            <a:fillRect/>
          </a:stretch>
        </p:blipFill>
        <p:spPr>
          <a:xfrm>
            <a:off x="263524" y="1077157"/>
            <a:ext cx="7848600" cy="35509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137371"/>
          </a:xfrm>
        </p:spPr>
        <p:txBody>
          <a:bodyPr/>
          <a:lstStyle/>
          <a:p>
            <a:r>
              <a:rPr lang="en-GB" dirty="0"/>
              <a:t>The Mathling says, </a:t>
            </a:r>
          </a:p>
          <a:p>
            <a:r>
              <a:rPr lang="en-GB" b="1" dirty="0"/>
              <a:t>Do you agree?</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BC14F683-E71C-964E-AD7E-09BEA04EEE63}"/>
              </a:ext>
            </a:extLst>
          </p:cNvPr>
          <p:cNvSpPr txBox="1"/>
          <p:nvPr/>
        </p:nvSpPr>
        <p:spPr>
          <a:xfrm>
            <a:off x="263046" y="4584186"/>
            <a:ext cx="10406660"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The Mathling is right. 56 = 50 + 6 or 56 = 40 + 16 or 56 = 30 + 26 or 56 = 20 + 36 or 56 = 10 + 46 </a:t>
            </a:r>
          </a:p>
        </p:txBody>
      </p:sp>
      <p:pic>
        <p:nvPicPr>
          <p:cNvPr id="7" name="Google Shape;581;p36">
            <a:extLst>
              <a:ext uri="{FF2B5EF4-FFF2-40B4-BE49-F238E27FC236}">
                <a16:creationId xmlns:a16="http://schemas.microsoft.com/office/drawing/2014/main" id="{307B4F59-6F56-3D41-A71E-BDC3BFCBEB53}"/>
              </a:ext>
            </a:extLst>
          </p:cNvPr>
          <p:cNvPicPr preferRelativeResize="0"/>
          <p:nvPr/>
        </p:nvPicPr>
        <p:blipFill>
          <a:blip r:embed="rId3">
            <a:alphaModFix/>
          </a:blip>
          <a:stretch>
            <a:fillRect/>
          </a:stretch>
        </p:blipFill>
        <p:spPr>
          <a:xfrm>
            <a:off x="1339668" y="2574424"/>
            <a:ext cx="1292830" cy="1296415"/>
          </a:xfrm>
          <a:prstGeom prst="rect">
            <a:avLst/>
          </a:prstGeom>
          <a:noFill/>
          <a:ln>
            <a:noFill/>
          </a:ln>
        </p:spPr>
      </p:pic>
      <p:sp>
        <p:nvSpPr>
          <p:cNvPr id="8" name="Oval Callout 7">
            <a:extLst>
              <a:ext uri="{FF2B5EF4-FFF2-40B4-BE49-F238E27FC236}">
                <a16:creationId xmlns:a16="http://schemas.microsoft.com/office/drawing/2014/main" id="{5F75EC32-B708-1546-A4F5-DC60CE3189C9}"/>
              </a:ext>
            </a:extLst>
          </p:cNvPr>
          <p:cNvSpPr/>
          <p:nvPr/>
        </p:nvSpPr>
        <p:spPr>
          <a:xfrm>
            <a:off x="2632498" y="1351650"/>
            <a:ext cx="5776905" cy="882728"/>
          </a:xfrm>
          <a:prstGeom prst="wedgeEllipseCallout">
            <a:avLst>
              <a:gd name="adj1" fmla="val -50091"/>
              <a:gd name="adj2" fmla="val 120572"/>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dirty="0">
                <a:solidFill>
                  <a:srgbClr val="222222"/>
                </a:solidFill>
                <a:latin typeface="Century Gothic" panose="020B0502020202020204" pitchFamily="34" charset="0"/>
              </a:rPr>
              <a:t>I can write this as:</a:t>
            </a:r>
          </a:p>
          <a:p>
            <a:pPr algn="ctr">
              <a:lnSpc>
                <a:spcPct val="150000"/>
              </a:lnSpc>
            </a:pPr>
            <a:r>
              <a:rPr lang="en-GB" dirty="0">
                <a:solidFill>
                  <a:srgbClr val="222222"/>
                </a:solidFill>
                <a:latin typeface="Century Gothic" panose="020B0502020202020204" pitchFamily="34" charset="0"/>
              </a:rPr>
              <a:t>56 = 40 + 16</a:t>
            </a:r>
            <a:r>
              <a:rPr lang="en-GB" sz="1800" dirty="0">
                <a:solidFill>
                  <a:srgbClr val="222222"/>
                </a:solidFill>
                <a:latin typeface="Century Gothic" panose="020B0502020202020204" pitchFamily="34" charset="0"/>
              </a:rPr>
              <a:t> </a:t>
            </a:r>
          </a:p>
        </p:txBody>
      </p:sp>
      <p:pic>
        <p:nvPicPr>
          <p:cNvPr id="9" name="Google Shape;93;p9">
            <a:extLst>
              <a:ext uri="{FF2B5EF4-FFF2-40B4-BE49-F238E27FC236}">
                <a16:creationId xmlns:a16="http://schemas.microsoft.com/office/drawing/2014/main" id="{88E66B79-FD58-684B-8722-D2838A2B5BBA}"/>
              </a:ext>
            </a:extLst>
          </p:cNvPr>
          <p:cNvPicPr preferRelativeResize="0"/>
          <p:nvPr/>
        </p:nvPicPr>
        <p:blipFill>
          <a:blip r:embed="rId4">
            <a:alphaModFix/>
          </a:blip>
          <a:stretch>
            <a:fillRect/>
          </a:stretch>
        </p:blipFill>
        <p:spPr>
          <a:xfrm>
            <a:off x="4892371" y="2682326"/>
            <a:ext cx="234667" cy="1383726"/>
          </a:xfrm>
          <a:prstGeom prst="rect">
            <a:avLst/>
          </a:prstGeom>
          <a:noFill/>
          <a:ln>
            <a:noFill/>
          </a:ln>
        </p:spPr>
      </p:pic>
      <p:pic>
        <p:nvPicPr>
          <p:cNvPr id="10" name="Google Shape;92;p9">
            <a:extLst>
              <a:ext uri="{FF2B5EF4-FFF2-40B4-BE49-F238E27FC236}">
                <a16:creationId xmlns:a16="http://schemas.microsoft.com/office/drawing/2014/main" id="{4F37C2E9-FEEA-A941-9EE3-3B6E4FBED5AB}"/>
              </a:ext>
            </a:extLst>
          </p:cNvPr>
          <p:cNvPicPr preferRelativeResize="0"/>
          <p:nvPr/>
        </p:nvPicPr>
        <p:blipFill>
          <a:blip r:embed="rId5">
            <a:alphaModFix/>
          </a:blip>
          <a:stretch>
            <a:fillRect/>
          </a:stretch>
        </p:blipFill>
        <p:spPr>
          <a:xfrm>
            <a:off x="6911417" y="3765862"/>
            <a:ext cx="234667" cy="258943"/>
          </a:xfrm>
          <a:prstGeom prst="rect">
            <a:avLst/>
          </a:prstGeom>
          <a:noFill/>
          <a:ln>
            <a:noFill/>
          </a:ln>
        </p:spPr>
      </p:pic>
      <p:pic>
        <p:nvPicPr>
          <p:cNvPr id="11" name="Google Shape;93;p9">
            <a:extLst>
              <a:ext uri="{FF2B5EF4-FFF2-40B4-BE49-F238E27FC236}">
                <a16:creationId xmlns:a16="http://schemas.microsoft.com/office/drawing/2014/main" id="{D7FAE2EF-9527-0E41-9C55-AB131F8B4549}"/>
              </a:ext>
            </a:extLst>
          </p:cNvPr>
          <p:cNvPicPr preferRelativeResize="0"/>
          <p:nvPr/>
        </p:nvPicPr>
        <p:blipFill>
          <a:blip r:embed="rId4">
            <a:alphaModFix/>
          </a:blip>
          <a:stretch>
            <a:fillRect/>
          </a:stretch>
        </p:blipFill>
        <p:spPr>
          <a:xfrm>
            <a:off x="5252533" y="2682326"/>
            <a:ext cx="234667" cy="1383726"/>
          </a:xfrm>
          <a:prstGeom prst="rect">
            <a:avLst/>
          </a:prstGeom>
          <a:noFill/>
          <a:ln>
            <a:noFill/>
          </a:ln>
        </p:spPr>
      </p:pic>
      <p:pic>
        <p:nvPicPr>
          <p:cNvPr id="12" name="Google Shape;93;p9">
            <a:extLst>
              <a:ext uri="{FF2B5EF4-FFF2-40B4-BE49-F238E27FC236}">
                <a16:creationId xmlns:a16="http://schemas.microsoft.com/office/drawing/2014/main" id="{B788ABA7-3960-3D42-8303-1DC8A93549E0}"/>
              </a:ext>
            </a:extLst>
          </p:cNvPr>
          <p:cNvPicPr preferRelativeResize="0"/>
          <p:nvPr/>
        </p:nvPicPr>
        <p:blipFill>
          <a:blip r:embed="rId4">
            <a:alphaModFix/>
          </a:blip>
          <a:stretch>
            <a:fillRect/>
          </a:stretch>
        </p:blipFill>
        <p:spPr>
          <a:xfrm>
            <a:off x="5612695" y="2682326"/>
            <a:ext cx="234667" cy="1383726"/>
          </a:xfrm>
          <a:prstGeom prst="rect">
            <a:avLst/>
          </a:prstGeom>
          <a:noFill/>
          <a:ln>
            <a:noFill/>
          </a:ln>
        </p:spPr>
      </p:pic>
      <p:pic>
        <p:nvPicPr>
          <p:cNvPr id="13" name="Google Shape;93;p9">
            <a:extLst>
              <a:ext uri="{FF2B5EF4-FFF2-40B4-BE49-F238E27FC236}">
                <a16:creationId xmlns:a16="http://schemas.microsoft.com/office/drawing/2014/main" id="{1D13A0A0-6B54-A148-8F82-1681E544EFC2}"/>
              </a:ext>
            </a:extLst>
          </p:cNvPr>
          <p:cNvPicPr preferRelativeResize="0"/>
          <p:nvPr/>
        </p:nvPicPr>
        <p:blipFill>
          <a:blip r:embed="rId4">
            <a:alphaModFix/>
          </a:blip>
          <a:stretch>
            <a:fillRect/>
          </a:stretch>
        </p:blipFill>
        <p:spPr>
          <a:xfrm>
            <a:off x="5967092" y="2682326"/>
            <a:ext cx="234667" cy="1383726"/>
          </a:xfrm>
          <a:prstGeom prst="rect">
            <a:avLst/>
          </a:prstGeom>
          <a:noFill/>
          <a:ln>
            <a:noFill/>
          </a:ln>
        </p:spPr>
      </p:pic>
      <p:pic>
        <p:nvPicPr>
          <p:cNvPr id="14" name="Google Shape;93;p9">
            <a:extLst>
              <a:ext uri="{FF2B5EF4-FFF2-40B4-BE49-F238E27FC236}">
                <a16:creationId xmlns:a16="http://schemas.microsoft.com/office/drawing/2014/main" id="{545C2277-9CAB-594A-9EA5-EF137711CFA7}"/>
              </a:ext>
            </a:extLst>
          </p:cNvPr>
          <p:cNvPicPr preferRelativeResize="0"/>
          <p:nvPr/>
        </p:nvPicPr>
        <p:blipFill>
          <a:blip r:embed="rId4">
            <a:alphaModFix/>
          </a:blip>
          <a:stretch>
            <a:fillRect/>
          </a:stretch>
        </p:blipFill>
        <p:spPr>
          <a:xfrm>
            <a:off x="6557020" y="2700511"/>
            <a:ext cx="234667" cy="1383726"/>
          </a:xfrm>
          <a:prstGeom prst="rect">
            <a:avLst/>
          </a:prstGeom>
          <a:noFill/>
          <a:ln>
            <a:noFill/>
          </a:ln>
        </p:spPr>
      </p:pic>
      <p:pic>
        <p:nvPicPr>
          <p:cNvPr id="15" name="Google Shape;92;p9">
            <a:extLst>
              <a:ext uri="{FF2B5EF4-FFF2-40B4-BE49-F238E27FC236}">
                <a16:creationId xmlns:a16="http://schemas.microsoft.com/office/drawing/2014/main" id="{DE881E83-F8D0-7846-B970-78CD4EFE0C46}"/>
              </a:ext>
            </a:extLst>
          </p:cNvPr>
          <p:cNvPicPr preferRelativeResize="0"/>
          <p:nvPr/>
        </p:nvPicPr>
        <p:blipFill>
          <a:blip r:embed="rId5">
            <a:alphaModFix/>
          </a:blip>
          <a:stretch>
            <a:fillRect/>
          </a:stretch>
        </p:blipFill>
        <p:spPr>
          <a:xfrm>
            <a:off x="7292312" y="3765861"/>
            <a:ext cx="234667" cy="258943"/>
          </a:xfrm>
          <a:prstGeom prst="rect">
            <a:avLst/>
          </a:prstGeom>
          <a:noFill/>
          <a:ln>
            <a:noFill/>
          </a:ln>
        </p:spPr>
      </p:pic>
      <p:pic>
        <p:nvPicPr>
          <p:cNvPr id="16" name="Google Shape;92;p9">
            <a:extLst>
              <a:ext uri="{FF2B5EF4-FFF2-40B4-BE49-F238E27FC236}">
                <a16:creationId xmlns:a16="http://schemas.microsoft.com/office/drawing/2014/main" id="{6B0A2A71-9E1C-F248-802F-9EF30A7DAC1B}"/>
              </a:ext>
            </a:extLst>
          </p:cNvPr>
          <p:cNvPicPr preferRelativeResize="0"/>
          <p:nvPr/>
        </p:nvPicPr>
        <p:blipFill>
          <a:blip r:embed="rId5">
            <a:alphaModFix/>
          </a:blip>
          <a:stretch>
            <a:fillRect/>
          </a:stretch>
        </p:blipFill>
        <p:spPr>
          <a:xfrm>
            <a:off x="6911417" y="3396459"/>
            <a:ext cx="234667" cy="258943"/>
          </a:xfrm>
          <a:prstGeom prst="rect">
            <a:avLst/>
          </a:prstGeom>
          <a:noFill/>
          <a:ln>
            <a:noFill/>
          </a:ln>
        </p:spPr>
      </p:pic>
      <p:pic>
        <p:nvPicPr>
          <p:cNvPr id="17" name="Google Shape;92;p9">
            <a:extLst>
              <a:ext uri="{FF2B5EF4-FFF2-40B4-BE49-F238E27FC236}">
                <a16:creationId xmlns:a16="http://schemas.microsoft.com/office/drawing/2014/main" id="{5037C5BF-04B3-194D-BBF8-1732954E2D54}"/>
              </a:ext>
            </a:extLst>
          </p:cNvPr>
          <p:cNvPicPr preferRelativeResize="0"/>
          <p:nvPr/>
        </p:nvPicPr>
        <p:blipFill>
          <a:blip r:embed="rId5">
            <a:alphaModFix/>
          </a:blip>
          <a:stretch>
            <a:fillRect/>
          </a:stretch>
        </p:blipFill>
        <p:spPr>
          <a:xfrm>
            <a:off x="7292312" y="3396458"/>
            <a:ext cx="234667" cy="258943"/>
          </a:xfrm>
          <a:prstGeom prst="rect">
            <a:avLst/>
          </a:prstGeom>
          <a:noFill/>
          <a:ln>
            <a:noFill/>
          </a:ln>
        </p:spPr>
      </p:pic>
      <p:pic>
        <p:nvPicPr>
          <p:cNvPr id="18" name="Google Shape;92;p9">
            <a:extLst>
              <a:ext uri="{FF2B5EF4-FFF2-40B4-BE49-F238E27FC236}">
                <a16:creationId xmlns:a16="http://schemas.microsoft.com/office/drawing/2014/main" id="{632F62C0-FE51-0A45-BD5A-79D6EB2F0129}"/>
              </a:ext>
            </a:extLst>
          </p:cNvPr>
          <p:cNvPicPr preferRelativeResize="0"/>
          <p:nvPr/>
        </p:nvPicPr>
        <p:blipFill>
          <a:blip r:embed="rId5">
            <a:alphaModFix/>
          </a:blip>
          <a:stretch>
            <a:fillRect/>
          </a:stretch>
        </p:blipFill>
        <p:spPr>
          <a:xfrm>
            <a:off x="6911417" y="3027056"/>
            <a:ext cx="234667" cy="258943"/>
          </a:xfrm>
          <a:prstGeom prst="rect">
            <a:avLst/>
          </a:prstGeom>
          <a:noFill/>
          <a:ln>
            <a:noFill/>
          </a:ln>
        </p:spPr>
      </p:pic>
      <p:pic>
        <p:nvPicPr>
          <p:cNvPr id="19" name="Google Shape;92;p9">
            <a:extLst>
              <a:ext uri="{FF2B5EF4-FFF2-40B4-BE49-F238E27FC236}">
                <a16:creationId xmlns:a16="http://schemas.microsoft.com/office/drawing/2014/main" id="{E1F70920-FA38-4145-9B55-36B587D39862}"/>
              </a:ext>
            </a:extLst>
          </p:cNvPr>
          <p:cNvPicPr preferRelativeResize="0"/>
          <p:nvPr/>
        </p:nvPicPr>
        <p:blipFill>
          <a:blip r:embed="rId5">
            <a:alphaModFix/>
          </a:blip>
          <a:stretch>
            <a:fillRect/>
          </a:stretch>
        </p:blipFill>
        <p:spPr>
          <a:xfrm>
            <a:off x="7292312" y="3027055"/>
            <a:ext cx="234667" cy="258943"/>
          </a:xfrm>
          <a:prstGeom prst="rect">
            <a:avLst/>
          </a:prstGeom>
          <a:noFill/>
          <a:ln>
            <a:noFill/>
          </a:ln>
        </p:spPr>
      </p:pic>
      <p:sp>
        <p:nvSpPr>
          <p:cNvPr id="20" name="Rounded Rectangle 19">
            <a:extLst>
              <a:ext uri="{FF2B5EF4-FFF2-40B4-BE49-F238E27FC236}">
                <a16:creationId xmlns:a16="http://schemas.microsoft.com/office/drawing/2014/main" id="{DF495502-78BF-CE4F-9282-07FC0989806E}"/>
              </a:ext>
            </a:extLst>
          </p:cNvPr>
          <p:cNvSpPr/>
          <p:nvPr/>
        </p:nvSpPr>
        <p:spPr>
          <a:xfrm>
            <a:off x="4780091" y="2562549"/>
            <a:ext cx="1523727" cy="1521688"/>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21" name="Rounded Rectangle 20">
            <a:extLst>
              <a:ext uri="{FF2B5EF4-FFF2-40B4-BE49-F238E27FC236}">
                <a16:creationId xmlns:a16="http://schemas.microsoft.com/office/drawing/2014/main" id="{E3839EE9-ECB8-E043-B771-43FBB087B2C6}"/>
              </a:ext>
            </a:extLst>
          </p:cNvPr>
          <p:cNvSpPr/>
          <p:nvPr/>
        </p:nvSpPr>
        <p:spPr>
          <a:xfrm>
            <a:off x="6384220" y="2574424"/>
            <a:ext cx="1523727" cy="1521688"/>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a:extLst>
              <a:ext uri="{FF2B5EF4-FFF2-40B4-BE49-F238E27FC236}">
                <a16:creationId xmlns:a16="http://schemas.microsoft.com/office/drawing/2014/main" id="{89FCDC0F-34D5-014E-81F7-554747AFD2FD}"/>
              </a:ext>
            </a:extLst>
          </p:cNvPr>
          <p:cNvPicPr>
            <a:picLocks noChangeAspect="1"/>
          </p:cNvPicPr>
          <p:nvPr/>
        </p:nvPicPr>
        <p:blipFill>
          <a:blip r:embed="rId3"/>
          <a:stretch>
            <a:fillRect/>
          </a:stretch>
        </p:blipFill>
        <p:spPr>
          <a:xfrm>
            <a:off x="263524" y="1077157"/>
            <a:ext cx="7848600" cy="8839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054244"/>
          </a:xfrm>
        </p:spPr>
        <p:txBody>
          <a:bodyPr/>
          <a:lstStyle/>
          <a:p>
            <a:r>
              <a:rPr lang="en-GB" dirty="0"/>
              <a:t>Write a number sentence for the Base 10 but make a mistake. </a:t>
            </a:r>
          </a:p>
          <a:p>
            <a:r>
              <a:rPr lang="en-GB" b="1" dirty="0"/>
              <a:t>Can your partner spot your mistake? </a:t>
            </a:r>
          </a:p>
        </p:txBody>
      </p:sp>
      <p:grpSp>
        <p:nvGrpSpPr>
          <p:cNvPr id="7" name="Group 6">
            <a:extLst>
              <a:ext uri="{FF2B5EF4-FFF2-40B4-BE49-F238E27FC236}">
                <a16:creationId xmlns:a16="http://schemas.microsoft.com/office/drawing/2014/main" id="{A33EA912-5614-0E48-A968-35A8B8A09F47}"/>
              </a:ext>
            </a:extLst>
          </p:cNvPr>
          <p:cNvGrpSpPr/>
          <p:nvPr/>
        </p:nvGrpSpPr>
        <p:grpSpPr>
          <a:xfrm>
            <a:off x="3985372" y="2736122"/>
            <a:ext cx="3839725" cy="1385755"/>
            <a:chOff x="112781" y="2484480"/>
            <a:chExt cx="3839725" cy="1385755"/>
          </a:xfrm>
        </p:grpSpPr>
        <p:pic>
          <p:nvPicPr>
            <p:cNvPr id="8" name="Google Shape;93;p9">
              <a:extLst>
                <a:ext uri="{FF2B5EF4-FFF2-40B4-BE49-F238E27FC236}">
                  <a16:creationId xmlns:a16="http://schemas.microsoft.com/office/drawing/2014/main" id="{B8B75E7B-2367-8449-87E9-CFD15EF49254}"/>
                </a:ext>
              </a:extLst>
            </p:cNvPr>
            <p:cNvPicPr preferRelativeResize="0"/>
            <p:nvPr/>
          </p:nvPicPr>
          <p:blipFill>
            <a:blip r:embed="rId3">
              <a:alphaModFix/>
            </a:blip>
            <a:stretch>
              <a:fillRect/>
            </a:stretch>
          </p:blipFill>
          <p:spPr>
            <a:xfrm>
              <a:off x="1553429" y="2484480"/>
              <a:ext cx="234667" cy="1383726"/>
            </a:xfrm>
            <a:prstGeom prst="rect">
              <a:avLst/>
            </a:prstGeom>
            <a:noFill/>
            <a:ln>
              <a:noFill/>
            </a:ln>
          </p:spPr>
        </p:pic>
        <p:pic>
          <p:nvPicPr>
            <p:cNvPr id="9" name="Google Shape;92;p9">
              <a:extLst>
                <a:ext uri="{FF2B5EF4-FFF2-40B4-BE49-F238E27FC236}">
                  <a16:creationId xmlns:a16="http://schemas.microsoft.com/office/drawing/2014/main" id="{3964BE21-E9F8-E046-AEF3-D2E432922E97}"/>
                </a:ext>
              </a:extLst>
            </p:cNvPr>
            <p:cNvPicPr preferRelativeResize="0"/>
            <p:nvPr/>
          </p:nvPicPr>
          <p:blipFill>
            <a:blip r:embed="rId4">
              <a:alphaModFix/>
            </a:blip>
            <a:stretch>
              <a:fillRect/>
            </a:stretch>
          </p:blipFill>
          <p:spPr>
            <a:xfrm>
              <a:off x="3336944" y="3551860"/>
              <a:ext cx="234667" cy="258943"/>
            </a:xfrm>
            <a:prstGeom prst="rect">
              <a:avLst/>
            </a:prstGeom>
            <a:noFill/>
            <a:ln>
              <a:noFill/>
            </a:ln>
          </p:spPr>
        </p:pic>
        <p:pic>
          <p:nvPicPr>
            <p:cNvPr id="10" name="Google Shape;93;p9">
              <a:extLst>
                <a:ext uri="{FF2B5EF4-FFF2-40B4-BE49-F238E27FC236}">
                  <a16:creationId xmlns:a16="http://schemas.microsoft.com/office/drawing/2014/main" id="{FDE94E25-EEF5-A445-9D91-E5CE239BCCC8}"/>
                </a:ext>
              </a:extLst>
            </p:cNvPr>
            <p:cNvPicPr preferRelativeResize="0"/>
            <p:nvPr/>
          </p:nvPicPr>
          <p:blipFill>
            <a:blip r:embed="rId3">
              <a:alphaModFix/>
            </a:blip>
            <a:stretch>
              <a:fillRect/>
            </a:stretch>
          </p:blipFill>
          <p:spPr>
            <a:xfrm>
              <a:off x="1913591" y="2484480"/>
              <a:ext cx="234667" cy="1383726"/>
            </a:xfrm>
            <a:prstGeom prst="rect">
              <a:avLst/>
            </a:prstGeom>
            <a:noFill/>
            <a:ln>
              <a:noFill/>
            </a:ln>
          </p:spPr>
        </p:pic>
        <p:pic>
          <p:nvPicPr>
            <p:cNvPr id="11" name="Google Shape;93;p9">
              <a:extLst>
                <a:ext uri="{FF2B5EF4-FFF2-40B4-BE49-F238E27FC236}">
                  <a16:creationId xmlns:a16="http://schemas.microsoft.com/office/drawing/2014/main" id="{BEC9CCD3-CA27-4D42-9A59-67CE957FC5F5}"/>
                </a:ext>
              </a:extLst>
            </p:cNvPr>
            <p:cNvPicPr preferRelativeResize="0"/>
            <p:nvPr/>
          </p:nvPicPr>
          <p:blipFill>
            <a:blip r:embed="rId3">
              <a:alphaModFix/>
            </a:blip>
            <a:stretch>
              <a:fillRect/>
            </a:stretch>
          </p:blipFill>
          <p:spPr>
            <a:xfrm>
              <a:off x="2273753" y="2484480"/>
              <a:ext cx="234667" cy="1383726"/>
            </a:xfrm>
            <a:prstGeom prst="rect">
              <a:avLst/>
            </a:prstGeom>
            <a:noFill/>
            <a:ln>
              <a:noFill/>
            </a:ln>
          </p:spPr>
        </p:pic>
        <p:pic>
          <p:nvPicPr>
            <p:cNvPr id="12" name="Google Shape;93;p9">
              <a:extLst>
                <a:ext uri="{FF2B5EF4-FFF2-40B4-BE49-F238E27FC236}">
                  <a16:creationId xmlns:a16="http://schemas.microsoft.com/office/drawing/2014/main" id="{2E049505-744F-7A46-8D2D-63CE371B19E0}"/>
                </a:ext>
              </a:extLst>
            </p:cNvPr>
            <p:cNvPicPr preferRelativeResize="0"/>
            <p:nvPr/>
          </p:nvPicPr>
          <p:blipFill>
            <a:blip r:embed="rId3">
              <a:alphaModFix/>
            </a:blip>
            <a:stretch>
              <a:fillRect/>
            </a:stretch>
          </p:blipFill>
          <p:spPr>
            <a:xfrm>
              <a:off x="2628150" y="2484480"/>
              <a:ext cx="234667" cy="1383726"/>
            </a:xfrm>
            <a:prstGeom prst="rect">
              <a:avLst/>
            </a:prstGeom>
            <a:noFill/>
            <a:ln>
              <a:noFill/>
            </a:ln>
          </p:spPr>
        </p:pic>
        <p:pic>
          <p:nvPicPr>
            <p:cNvPr id="13" name="Google Shape;93;p9">
              <a:extLst>
                <a:ext uri="{FF2B5EF4-FFF2-40B4-BE49-F238E27FC236}">
                  <a16:creationId xmlns:a16="http://schemas.microsoft.com/office/drawing/2014/main" id="{E27C1990-E351-FF46-A3EE-8F58418620D1}"/>
                </a:ext>
              </a:extLst>
            </p:cNvPr>
            <p:cNvPicPr preferRelativeResize="0"/>
            <p:nvPr/>
          </p:nvPicPr>
          <p:blipFill>
            <a:blip r:embed="rId3">
              <a:alphaModFix/>
            </a:blip>
            <a:stretch>
              <a:fillRect/>
            </a:stretch>
          </p:blipFill>
          <p:spPr>
            <a:xfrm>
              <a:off x="2982547" y="2486509"/>
              <a:ext cx="234667" cy="1383726"/>
            </a:xfrm>
            <a:prstGeom prst="rect">
              <a:avLst/>
            </a:prstGeom>
            <a:noFill/>
            <a:ln>
              <a:noFill/>
            </a:ln>
          </p:spPr>
        </p:pic>
        <p:pic>
          <p:nvPicPr>
            <p:cNvPr id="14" name="Google Shape;92;p9">
              <a:extLst>
                <a:ext uri="{FF2B5EF4-FFF2-40B4-BE49-F238E27FC236}">
                  <a16:creationId xmlns:a16="http://schemas.microsoft.com/office/drawing/2014/main" id="{C479C5EE-3208-6F45-BF70-C93E12447E3B}"/>
                </a:ext>
              </a:extLst>
            </p:cNvPr>
            <p:cNvPicPr preferRelativeResize="0"/>
            <p:nvPr/>
          </p:nvPicPr>
          <p:blipFill>
            <a:blip r:embed="rId4">
              <a:alphaModFix/>
            </a:blip>
            <a:stretch>
              <a:fillRect/>
            </a:stretch>
          </p:blipFill>
          <p:spPr>
            <a:xfrm>
              <a:off x="3717839" y="3551859"/>
              <a:ext cx="234667" cy="258943"/>
            </a:xfrm>
            <a:prstGeom prst="rect">
              <a:avLst/>
            </a:prstGeom>
            <a:noFill/>
            <a:ln>
              <a:noFill/>
            </a:ln>
          </p:spPr>
        </p:pic>
        <p:pic>
          <p:nvPicPr>
            <p:cNvPr id="15" name="Google Shape;92;p9">
              <a:extLst>
                <a:ext uri="{FF2B5EF4-FFF2-40B4-BE49-F238E27FC236}">
                  <a16:creationId xmlns:a16="http://schemas.microsoft.com/office/drawing/2014/main" id="{0DA892FA-1C33-2546-BD5F-2BDEA3AC3475}"/>
                </a:ext>
              </a:extLst>
            </p:cNvPr>
            <p:cNvPicPr preferRelativeResize="0"/>
            <p:nvPr/>
          </p:nvPicPr>
          <p:blipFill>
            <a:blip r:embed="rId4">
              <a:alphaModFix/>
            </a:blip>
            <a:stretch>
              <a:fillRect/>
            </a:stretch>
          </p:blipFill>
          <p:spPr>
            <a:xfrm>
              <a:off x="3336944" y="3182457"/>
              <a:ext cx="234667" cy="258943"/>
            </a:xfrm>
            <a:prstGeom prst="rect">
              <a:avLst/>
            </a:prstGeom>
            <a:noFill/>
            <a:ln>
              <a:noFill/>
            </a:ln>
          </p:spPr>
        </p:pic>
        <p:pic>
          <p:nvPicPr>
            <p:cNvPr id="16" name="Google Shape;92;p9">
              <a:extLst>
                <a:ext uri="{FF2B5EF4-FFF2-40B4-BE49-F238E27FC236}">
                  <a16:creationId xmlns:a16="http://schemas.microsoft.com/office/drawing/2014/main" id="{71FA1196-CD57-F648-983C-4EAB57BEB431}"/>
                </a:ext>
              </a:extLst>
            </p:cNvPr>
            <p:cNvPicPr preferRelativeResize="0"/>
            <p:nvPr/>
          </p:nvPicPr>
          <p:blipFill>
            <a:blip r:embed="rId4">
              <a:alphaModFix/>
            </a:blip>
            <a:stretch>
              <a:fillRect/>
            </a:stretch>
          </p:blipFill>
          <p:spPr>
            <a:xfrm>
              <a:off x="3717839" y="3182456"/>
              <a:ext cx="234667" cy="258943"/>
            </a:xfrm>
            <a:prstGeom prst="rect">
              <a:avLst/>
            </a:prstGeom>
            <a:noFill/>
            <a:ln>
              <a:noFill/>
            </a:ln>
          </p:spPr>
        </p:pic>
        <p:pic>
          <p:nvPicPr>
            <p:cNvPr id="17" name="Google Shape;92;p9">
              <a:extLst>
                <a:ext uri="{FF2B5EF4-FFF2-40B4-BE49-F238E27FC236}">
                  <a16:creationId xmlns:a16="http://schemas.microsoft.com/office/drawing/2014/main" id="{1023A70A-9FA8-0F44-819D-28284BD5C7EE}"/>
                </a:ext>
              </a:extLst>
            </p:cNvPr>
            <p:cNvPicPr preferRelativeResize="0"/>
            <p:nvPr/>
          </p:nvPicPr>
          <p:blipFill>
            <a:blip r:embed="rId4">
              <a:alphaModFix/>
            </a:blip>
            <a:stretch>
              <a:fillRect/>
            </a:stretch>
          </p:blipFill>
          <p:spPr>
            <a:xfrm>
              <a:off x="3336944" y="2813054"/>
              <a:ext cx="234667" cy="258943"/>
            </a:xfrm>
            <a:prstGeom prst="rect">
              <a:avLst/>
            </a:prstGeom>
            <a:noFill/>
            <a:ln>
              <a:noFill/>
            </a:ln>
          </p:spPr>
        </p:pic>
        <p:pic>
          <p:nvPicPr>
            <p:cNvPr id="19" name="Google Shape;93;p9">
              <a:extLst>
                <a:ext uri="{FF2B5EF4-FFF2-40B4-BE49-F238E27FC236}">
                  <a16:creationId xmlns:a16="http://schemas.microsoft.com/office/drawing/2014/main" id="{49668AD9-25F1-ED4A-8ED3-32C918DE2491}"/>
                </a:ext>
              </a:extLst>
            </p:cNvPr>
            <p:cNvPicPr preferRelativeResize="0"/>
            <p:nvPr/>
          </p:nvPicPr>
          <p:blipFill>
            <a:blip r:embed="rId3">
              <a:alphaModFix/>
            </a:blip>
            <a:stretch>
              <a:fillRect/>
            </a:stretch>
          </p:blipFill>
          <p:spPr>
            <a:xfrm>
              <a:off x="1193267" y="2484480"/>
              <a:ext cx="234667" cy="1383726"/>
            </a:xfrm>
            <a:prstGeom prst="rect">
              <a:avLst/>
            </a:prstGeom>
            <a:noFill/>
            <a:ln>
              <a:noFill/>
            </a:ln>
          </p:spPr>
        </p:pic>
        <p:pic>
          <p:nvPicPr>
            <p:cNvPr id="20" name="Google Shape;93;p9">
              <a:extLst>
                <a:ext uri="{FF2B5EF4-FFF2-40B4-BE49-F238E27FC236}">
                  <a16:creationId xmlns:a16="http://schemas.microsoft.com/office/drawing/2014/main" id="{3E2A7F64-E28E-414C-8024-24FCC3BC13A1}"/>
                </a:ext>
              </a:extLst>
            </p:cNvPr>
            <p:cNvPicPr preferRelativeResize="0"/>
            <p:nvPr/>
          </p:nvPicPr>
          <p:blipFill>
            <a:blip r:embed="rId3">
              <a:alphaModFix/>
            </a:blip>
            <a:stretch>
              <a:fillRect/>
            </a:stretch>
          </p:blipFill>
          <p:spPr>
            <a:xfrm>
              <a:off x="833105" y="2484480"/>
              <a:ext cx="234667" cy="1383726"/>
            </a:xfrm>
            <a:prstGeom prst="rect">
              <a:avLst/>
            </a:prstGeom>
            <a:noFill/>
            <a:ln>
              <a:noFill/>
            </a:ln>
          </p:spPr>
        </p:pic>
        <p:pic>
          <p:nvPicPr>
            <p:cNvPr id="21" name="Google Shape;93;p9">
              <a:extLst>
                <a:ext uri="{FF2B5EF4-FFF2-40B4-BE49-F238E27FC236}">
                  <a16:creationId xmlns:a16="http://schemas.microsoft.com/office/drawing/2014/main" id="{9CCAC852-D03E-4547-8543-D355EAC5E5A9}"/>
                </a:ext>
              </a:extLst>
            </p:cNvPr>
            <p:cNvPicPr preferRelativeResize="0"/>
            <p:nvPr/>
          </p:nvPicPr>
          <p:blipFill>
            <a:blip r:embed="rId3">
              <a:alphaModFix/>
            </a:blip>
            <a:stretch>
              <a:fillRect/>
            </a:stretch>
          </p:blipFill>
          <p:spPr>
            <a:xfrm>
              <a:off x="472943" y="2484480"/>
              <a:ext cx="234667" cy="1383726"/>
            </a:xfrm>
            <a:prstGeom prst="rect">
              <a:avLst/>
            </a:prstGeom>
            <a:noFill/>
            <a:ln>
              <a:noFill/>
            </a:ln>
          </p:spPr>
        </p:pic>
        <p:pic>
          <p:nvPicPr>
            <p:cNvPr id="22" name="Google Shape;93;p9">
              <a:extLst>
                <a:ext uri="{FF2B5EF4-FFF2-40B4-BE49-F238E27FC236}">
                  <a16:creationId xmlns:a16="http://schemas.microsoft.com/office/drawing/2014/main" id="{A2C531C3-3414-AD41-84F4-438CC6F57772}"/>
                </a:ext>
              </a:extLst>
            </p:cNvPr>
            <p:cNvPicPr preferRelativeResize="0"/>
            <p:nvPr/>
          </p:nvPicPr>
          <p:blipFill>
            <a:blip r:embed="rId3">
              <a:alphaModFix/>
            </a:blip>
            <a:stretch>
              <a:fillRect/>
            </a:stretch>
          </p:blipFill>
          <p:spPr>
            <a:xfrm>
              <a:off x="112781" y="2484480"/>
              <a:ext cx="234667" cy="1383726"/>
            </a:xfrm>
            <a:prstGeom prst="rect">
              <a:avLst/>
            </a:prstGeom>
            <a:noFill/>
            <a:ln>
              <a:noFill/>
            </a:ln>
          </p:spPr>
        </p:pic>
      </p:grpSp>
    </p:spTree>
    <p:extLst>
      <p:ext uri="{BB962C8B-B14F-4D97-AF65-F5344CB8AC3E}">
        <p14:creationId xmlns:p14="http://schemas.microsoft.com/office/powerpoint/2010/main" val="231465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Tens and ones</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514599"/>
          </a:xfrm>
        </p:spPr>
        <p:txBody>
          <a:bodyPr/>
          <a:lstStyle/>
          <a:p>
            <a:r>
              <a:rPr lang="en-GB" b="1" dirty="0"/>
              <a:t>In each number circle the tens in one colour and the ones in another colour. </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37" name="Group 36">
            <a:extLst>
              <a:ext uri="{FF2B5EF4-FFF2-40B4-BE49-F238E27FC236}">
                <a16:creationId xmlns:a16="http://schemas.microsoft.com/office/drawing/2014/main" id="{5D623803-7333-5640-82C2-2895FDF43856}"/>
              </a:ext>
            </a:extLst>
          </p:cNvPr>
          <p:cNvGrpSpPr/>
          <p:nvPr/>
        </p:nvGrpSpPr>
        <p:grpSpPr>
          <a:xfrm>
            <a:off x="7432140" y="2536116"/>
            <a:ext cx="3098668" cy="1385755"/>
            <a:chOff x="7917049" y="2597577"/>
            <a:chExt cx="3098668" cy="1385755"/>
          </a:xfrm>
        </p:grpSpPr>
        <p:pic>
          <p:nvPicPr>
            <p:cNvPr id="21" name="Google Shape;93;p9">
              <a:extLst>
                <a:ext uri="{FF2B5EF4-FFF2-40B4-BE49-F238E27FC236}">
                  <a16:creationId xmlns:a16="http://schemas.microsoft.com/office/drawing/2014/main" id="{DEE78CDC-60BA-044D-BCAD-729D9573E478}"/>
                </a:ext>
              </a:extLst>
            </p:cNvPr>
            <p:cNvPicPr preferRelativeResize="0"/>
            <p:nvPr/>
          </p:nvPicPr>
          <p:blipFill>
            <a:blip r:embed="rId3">
              <a:alphaModFix/>
            </a:blip>
            <a:stretch>
              <a:fillRect/>
            </a:stretch>
          </p:blipFill>
          <p:spPr>
            <a:xfrm>
              <a:off x="8997535" y="2597577"/>
              <a:ext cx="234667" cy="1383726"/>
            </a:xfrm>
            <a:prstGeom prst="rect">
              <a:avLst/>
            </a:prstGeom>
            <a:noFill/>
            <a:ln>
              <a:noFill/>
            </a:ln>
          </p:spPr>
        </p:pic>
        <p:pic>
          <p:nvPicPr>
            <p:cNvPr id="22" name="Google Shape;92;p9">
              <a:extLst>
                <a:ext uri="{FF2B5EF4-FFF2-40B4-BE49-F238E27FC236}">
                  <a16:creationId xmlns:a16="http://schemas.microsoft.com/office/drawing/2014/main" id="{DF40399D-A5A1-0744-816B-FA3DE1269E4F}"/>
                </a:ext>
              </a:extLst>
            </p:cNvPr>
            <p:cNvPicPr preferRelativeResize="0"/>
            <p:nvPr/>
          </p:nvPicPr>
          <p:blipFill>
            <a:blip r:embed="rId4">
              <a:alphaModFix/>
            </a:blip>
            <a:stretch>
              <a:fillRect/>
            </a:stretch>
          </p:blipFill>
          <p:spPr>
            <a:xfrm>
              <a:off x="10781050" y="3664957"/>
              <a:ext cx="234667" cy="258943"/>
            </a:xfrm>
            <a:prstGeom prst="rect">
              <a:avLst/>
            </a:prstGeom>
            <a:noFill/>
            <a:ln>
              <a:noFill/>
            </a:ln>
          </p:spPr>
        </p:pic>
        <p:pic>
          <p:nvPicPr>
            <p:cNvPr id="23" name="Google Shape;93;p9">
              <a:extLst>
                <a:ext uri="{FF2B5EF4-FFF2-40B4-BE49-F238E27FC236}">
                  <a16:creationId xmlns:a16="http://schemas.microsoft.com/office/drawing/2014/main" id="{41374825-AE5B-0E4C-8488-7AB29349E5F3}"/>
                </a:ext>
              </a:extLst>
            </p:cNvPr>
            <p:cNvPicPr preferRelativeResize="0"/>
            <p:nvPr/>
          </p:nvPicPr>
          <p:blipFill>
            <a:blip r:embed="rId3">
              <a:alphaModFix/>
            </a:blip>
            <a:stretch>
              <a:fillRect/>
            </a:stretch>
          </p:blipFill>
          <p:spPr>
            <a:xfrm>
              <a:off x="9357697" y="2597577"/>
              <a:ext cx="234667" cy="1383726"/>
            </a:xfrm>
            <a:prstGeom prst="rect">
              <a:avLst/>
            </a:prstGeom>
            <a:noFill/>
            <a:ln>
              <a:noFill/>
            </a:ln>
          </p:spPr>
        </p:pic>
        <p:pic>
          <p:nvPicPr>
            <p:cNvPr id="24" name="Google Shape;93;p9">
              <a:extLst>
                <a:ext uri="{FF2B5EF4-FFF2-40B4-BE49-F238E27FC236}">
                  <a16:creationId xmlns:a16="http://schemas.microsoft.com/office/drawing/2014/main" id="{069F20D6-D194-E742-88CD-34D1756654BA}"/>
                </a:ext>
              </a:extLst>
            </p:cNvPr>
            <p:cNvPicPr preferRelativeResize="0"/>
            <p:nvPr/>
          </p:nvPicPr>
          <p:blipFill>
            <a:blip r:embed="rId3">
              <a:alphaModFix/>
            </a:blip>
            <a:stretch>
              <a:fillRect/>
            </a:stretch>
          </p:blipFill>
          <p:spPr>
            <a:xfrm>
              <a:off x="9717859" y="2597577"/>
              <a:ext cx="234667" cy="1383726"/>
            </a:xfrm>
            <a:prstGeom prst="rect">
              <a:avLst/>
            </a:prstGeom>
            <a:noFill/>
            <a:ln>
              <a:noFill/>
            </a:ln>
          </p:spPr>
        </p:pic>
        <p:pic>
          <p:nvPicPr>
            <p:cNvPr id="25" name="Google Shape;93;p9">
              <a:extLst>
                <a:ext uri="{FF2B5EF4-FFF2-40B4-BE49-F238E27FC236}">
                  <a16:creationId xmlns:a16="http://schemas.microsoft.com/office/drawing/2014/main" id="{E6874838-191E-2E41-BD32-54FBAB65252A}"/>
                </a:ext>
              </a:extLst>
            </p:cNvPr>
            <p:cNvPicPr preferRelativeResize="0"/>
            <p:nvPr/>
          </p:nvPicPr>
          <p:blipFill>
            <a:blip r:embed="rId3">
              <a:alphaModFix/>
            </a:blip>
            <a:stretch>
              <a:fillRect/>
            </a:stretch>
          </p:blipFill>
          <p:spPr>
            <a:xfrm>
              <a:off x="10072256" y="2597577"/>
              <a:ext cx="234667" cy="1383726"/>
            </a:xfrm>
            <a:prstGeom prst="rect">
              <a:avLst/>
            </a:prstGeom>
            <a:noFill/>
            <a:ln>
              <a:noFill/>
            </a:ln>
          </p:spPr>
        </p:pic>
        <p:pic>
          <p:nvPicPr>
            <p:cNvPr id="26" name="Google Shape;93;p9">
              <a:extLst>
                <a:ext uri="{FF2B5EF4-FFF2-40B4-BE49-F238E27FC236}">
                  <a16:creationId xmlns:a16="http://schemas.microsoft.com/office/drawing/2014/main" id="{2495A2EE-E5C0-1C44-B4BC-7162F0C61597}"/>
                </a:ext>
              </a:extLst>
            </p:cNvPr>
            <p:cNvPicPr preferRelativeResize="0"/>
            <p:nvPr/>
          </p:nvPicPr>
          <p:blipFill>
            <a:blip r:embed="rId3">
              <a:alphaModFix/>
            </a:blip>
            <a:stretch>
              <a:fillRect/>
            </a:stretch>
          </p:blipFill>
          <p:spPr>
            <a:xfrm>
              <a:off x="10426653" y="2599606"/>
              <a:ext cx="234667" cy="1383726"/>
            </a:xfrm>
            <a:prstGeom prst="rect">
              <a:avLst/>
            </a:prstGeom>
            <a:noFill/>
            <a:ln>
              <a:noFill/>
            </a:ln>
          </p:spPr>
        </p:pic>
        <p:pic>
          <p:nvPicPr>
            <p:cNvPr id="31" name="Google Shape;93;p9">
              <a:extLst>
                <a:ext uri="{FF2B5EF4-FFF2-40B4-BE49-F238E27FC236}">
                  <a16:creationId xmlns:a16="http://schemas.microsoft.com/office/drawing/2014/main" id="{965FBA65-8A34-CB45-91DB-2D5C5EB7E1A9}"/>
                </a:ext>
              </a:extLst>
            </p:cNvPr>
            <p:cNvPicPr preferRelativeResize="0"/>
            <p:nvPr/>
          </p:nvPicPr>
          <p:blipFill>
            <a:blip r:embed="rId3">
              <a:alphaModFix/>
            </a:blip>
            <a:stretch>
              <a:fillRect/>
            </a:stretch>
          </p:blipFill>
          <p:spPr>
            <a:xfrm>
              <a:off x="8637373" y="2597577"/>
              <a:ext cx="234667" cy="1383726"/>
            </a:xfrm>
            <a:prstGeom prst="rect">
              <a:avLst/>
            </a:prstGeom>
            <a:noFill/>
            <a:ln>
              <a:noFill/>
            </a:ln>
          </p:spPr>
        </p:pic>
        <p:pic>
          <p:nvPicPr>
            <p:cNvPr id="32" name="Google Shape;93;p9">
              <a:extLst>
                <a:ext uri="{FF2B5EF4-FFF2-40B4-BE49-F238E27FC236}">
                  <a16:creationId xmlns:a16="http://schemas.microsoft.com/office/drawing/2014/main" id="{B7FE1F30-3F8D-7D43-874C-220927B74CC5}"/>
                </a:ext>
              </a:extLst>
            </p:cNvPr>
            <p:cNvPicPr preferRelativeResize="0"/>
            <p:nvPr/>
          </p:nvPicPr>
          <p:blipFill>
            <a:blip r:embed="rId3">
              <a:alphaModFix/>
            </a:blip>
            <a:stretch>
              <a:fillRect/>
            </a:stretch>
          </p:blipFill>
          <p:spPr>
            <a:xfrm>
              <a:off x="8277211" y="2597577"/>
              <a:ext cx="234667" cy="1383726"/>
            </a:xfrm>
            <a:prstGeom prst="rect">
              <a:avLst/>
            </a:prstGeom>
            <a:noFill/>
            <a:ln>
              <a:noFill/>
            </a:ln>
          </p:spPr>
        </p:pic>
        <p:pic>
          <p:nvPicPr>
            <p:cNvPr id="33" name="Google Shape;93;p9">
              <a:extLst>
                <a:ext uri="{FF2B5EF4-FFF2-40B4-BE49-F238E27FC236}">
                  <a16:creationId xmlns:a16="http://schemas.microsoft.com/office/drawing/2014/main" id="{C8EC4256-60D1-5342-8B4C-931B20AFAE60}"/>
                </a:ext>
              </a:extLst>
            </p:cNvPr>
            <p:cNvPicPr preferRelativeResize="0"/>
            <p:nvPr/>
          </p:nvPicPr>
          <p:blipFill>
            <a:blip r:embed="rId3">
              <a:alphaModFix/>
            </a:blip>
            <a:stretch>
              <a:fillRect/>
            </a:stretch>
          </p:blipFill>
          <p:spPr>
            <a:xfrm>
              <a:off x="7917049" y="2597577"/>
              <a:ext cx="234667" cy="1383726"/>
            </a:xfrm>
            <a:prstGeom prst="rect">
              <a:avLst/>
            </a:prstGeom>
            <a:noFill/>
            <a:ln>
              <a:noFill/>
            </a:ln>
          </p:spPr>
        </p:pic>
      </p:grpSp>
      <p:grpSp>
        <p:nvGrpSpPr>
          <p:cNvPr id="2" name="Group 1">
            <a:extLst>
              <a:ext uri="{FF2B5EF4-FFF2-40B4-BE49-F238E27FC236}">
                <a16:creationId xmlns:a16="http://schemas.microsoft.com/office/drawing/2014/main" id="{416A6B24-DC5F-A44C-9CC5-73282831DEEE}"/>
              </a:ext>
            </a:extLst>
          </p:cNvPr>
          <p:cNvGrpSpPr/>
          <p:nvPr/>
        </p:nvGrpSpPr>
        <p:grpSpPr>
          <a:xfrm>
            <a:off x="1773508" y="2497316"/>
            <a:ext cx="2038915" cy="1426584"/>
            <a:chOff x="1773508" y="2497316"/>
            <a:chExt cx="2038915" cy="1426584"/>
          </a:xfrm>
        </p:grpSpPr>
        <p:pic>
          <p:nvPicPr>
            <p:cNvPr id="8" name="Google Shape;92;p9">
              <a:extLst>
                <a:ext uri="{FF2B5EF4-FFF2-40B4-BE49-F238E27FC236}">
                  <a16:creationId xmlns:a16="http://schemas.microsoft.com/office/drawing/2014/main" id="{38CDF831-809D-A24C-9BE7-45B05571113F}"/>
                </a:ext>
              </a:extLst>
            </p:cNvPr>
            <p:cNvPicPr preferRelativeResize="0"/>
            <p:nvPr/>
          </p:nvPicPr>
          <p:blipFill>
            <a:blip r:embed="rId4">
              <a:alphaModFix/>
            </a:blip>
            <a:stretch>
              <a:fillRect/>
            </a:stretch>
          </p:blipFill>
          <p:spPr>
            <a:xfrm>
              <a:off x="3196861" y="3605525"/>
              <a:ext cx="234667" cy="258943"/>
            </a:xfrm>
            <a:prstGeom prst="rect">
              <a:avLst/>
            </a:prstGeom>
            <a:noFill/>
            <a:ln>
              <a:noFill/>
            </a:ln>
          </p:spPr>
        </p:pic>
        <p:pic>
          <p:nvPicPr>
            <p:cNvPr id="9" name="Google Shape;93;p9">
              <a:extLst>
                <a:ext uri="{FF2B5EF4-FFF2-40B4-BE49-F238E27FC236}">
                  <a16:creationId xmlns:a16="http://schemas.microsoft.com/office/drawing/2014/main" id="{F6F0A96A-B69A-594A-BA9F-B215199FF862}"/>
                </a:ext>
              </a:extLst>
            </p:cNvPr>
            <p:cNvPicPr preferRelativeResize="0"/>
            <p:nvPr/>
          </p:nvPicPr>
          <p:blipFill>
            <a:blip r:embed="rId3">
              <a:alphaModFix/>
            </a:blip>
            <a:stretch>
              <a:fillRect/>
            </a:stretch>
          </p:blipFill>
          <p:spPr>
            <a:xfrm>
              <a:off x="1773508" y="2538145"/>
              <a:ext cx="234667" cy="1383726"/>
            </a:xfrm>
            <a:prstGeom prst="rect">
              <a:avLst/>
            </a:prstGeom>
            <a:noFill/>
            <a:ln>
              <a:noFill/>
            </a:ln>
          </p:spPr>
        </p:pic>
        <p:pic>
          <p:nvPicPr>
            <p:cNvPr id="10" name="Google Shape;93;p9">
              <a:extLst>
                <a:ext uri="{FF2B5EF4-FFF2-40B4-BE49-F238E27FC236}">
                  <a16:creationId xmlns:a16="http://schemas.microsoft.com/office/drawing/2014/main" id="{5D96CAF7-E651-D84D-ADA7-22703FC658F1}"/>
                </a:ext>
              </a:extLst>
            </p:cNvPr>
            <p:cNvPicPr preferRelativeResize="0"/>
            <p:nvPr/>
          </p:nvPicPr>
          <p:blipFill>
            <a:blip r:embed="rId3">
              <a:alphaModFix/>
            </a:blip>
            <a:stretch>
              <a:fillRect/>
            </a:stretch>
          </p:blipFill>
          <p:spPr>
            <a:xfrm>
              <a:off x="2133670" y="2538145"/>
              <a:ext cx="234667" cy="1383726"/>
            </a:xfrm>
            <a:prstGeom prst="rect">
              <a:avLst/>
            </a:prstGeom>
            <a:noFill/>
            <a:ln>
              <a:noFill/>
            </a:ln>
          </p:spPr>
        </p:pic>
        <p:pic>
          <p:nvPicPr>
            <p:cNvPr id="11" name="Google Shape;93;p9">
              <a:extLst>
                <a:ext uri="{FF2B5EF4-FFF2-40B4-BE49-F238E27FC236}">
                  <a16:creationId xmlns:a16="http://schemas.microsoft.com/office/drawing/2014/main" id="{FAAE0C42-B9A2-1248-BAA8-D642A570AE80}"/>
                </a:ext>
              </a:extLst>
            </p:cNvPr>
            <p:cNvPicPr preferRelativeResize="0"/>
            <p:nvPr/>
          </p:nvPicPr>
          <p:blipFill>
            <a:blip r:embed="rId3">
              <a:alphaModFix/>
            </a:blip>
            <a:stretch>
              <a:fillRect/>
            </a:stretch>
          </p:blipFill>
          <p:spPr>
            <a:xfrm>
              <a:off x="2488067" y="2538145"/>
              <a:ext cx="234667" cy="1383726"/>
            </a:xfrm>
            <a:prstGeom prst="rect">
              <a:avLst/>
            </a:prstGeom>
            <a:noFill/>
            <a:ln>
              <a:noFill/>
            </a:ln>
          </p:spPr>
        </p:pic>
        <p:pic>
          <p:nvPicPr>
            <p:cNvPr id="12" name="Google Shape;93;p9">
              <a:extLst>
                <a:ext uri="{FF2B5EF4-FFF2-40B4-BE49-F238E27FC236}">
                  <a16:creationId xmlns:a16="http://schemas.microsoft.com/office/drawing/2014/main" id="{1CF0D4DA-92A1-7E43-AFD4-3B136A32EE34}"/>
                </a:ext>
              </a:extLst>
            </p:cNvPr>
            <p:cNvPicPr preferRelativeResize="0"/>
            <p:nvPr/>
          </p:nvPicPr>
          <p:blipFill>
            <a:blip r:embed="rId3">
              <a:alphaModFix/>
            </a:blip>
            <a:stretch>
              <a:fillRect/>
            </a:stretch>
          </p:blipFill>
          <p:spPr>
            <a:xfrm>
              <a:off x="2842464" y="2540174"/>
              <a:ext cx="234667" cy="1383726"/>
            </a:xfrm>
            <a:prstGeom prst="rect">
              <a:avLst/>
            </a:prstGeom>
            <a:noFill/>
            <a:ln>
              <a:noFill/>
            </a:ln>
          </p:spPr>
        </p:pic>
        <p:pic>
          <p:nvPicPr>
            <p:cNvPr id="13" name="Google Shape;92;p9">
              <a:extLst>
                <a:ext uri="{FF2B5EF4-FFF2-40B4-BE49-F238E27FC236}">
                  <a16:creationId xmlns:a16="http://schemas.microsoft.com/office/drawing/2014/main" id="{749F46ED-EA9C-7C4E-8556-F8C7CC393245}"/>
                </a:ext>
              </a:extLst>
            </p:cNvPr>
            <p:cNvPicPr preferRelativeResize="0"/>
            <p:nvPr/>
          </p:nvPicPr>
          <p:blipFill>
            <a:blip r:embed="rId4">
              <a:alphaModFix/>
            </a:blip>
            <a:stretch>
              <a:fillRect/>
            </a:stretch>
          </p:blipFill>
          <p:spPr>
            <a:xfrm>
              <a:off x="3577756" y="3605524"/>
              <a:ext cx="234667" cy="258943"/>
            </a:xfrm>
            <a:prstGeom prst="rect">
              <a:avLst/>
            </a:prstGeom>
            <a:noFill/>
            <a:ln>
              <a:noFill/>
            </a:ln>
          </p:spPr>
        </p:pic>
        <p:pic>
          <p:nvPicPr>
            <p:cNvPr id="14" name="Google Shape;92;p9">
              <a:extLst>
                <a:ext uri="{FF2B5EF4-FFF2-40B4-BE49-F238E27FC236}">
                  <a16:creationId xmlns:a16="http://schemas.microsoft.com/office/drawing/2014/main" id="{86212E18-1E21-3444-AD5B-46E23AC4EA0E}"/>
                </a:ext>
              </a:extLst>
            </p:cNvPr>
            <p:cNvPicPr preferRelativeResize="0"/>
            <p:nvPr/>
          </p:nvPicPr>
          <p:blipFill>
            <a:blip r:embed="rId4">
              <a:alphaModFix/>
            </a:blip>
            <a:stretch>
              <a:fillRect/>
            </a:stretch>
          </p:blipFill>
          <p:spPr>
            <a:xfrm>
              <a:off x="3196861" y="3236122"/>
              <a:ext cx="234667" cy="258943"/>
            </a:xfrm>
            <a:prstGeom prst="rect">
              <a:avLst/>
            </a:prstGeom>
            <a:noFill/>
            <a:ln>
              <a:noFill/>
            </a:ln>
          </p:spPr>
        </p:pic>
        <p:pic>
          <p:nvPicPr>
            <p:cNvPr id="15" name="Google Shape;92;p9">
              <a:extLst>
                <a:ext uri="{FF2B5EF4-FFF2-40B4-BE49-F238E27FC236}">
                  <a16:creationId xmlns:a16="http://schemas.microsoft.com/office/drawing/2014/main" id="{9FA13EDE-297A-3B46-9329-2BF3AEAC08AC}"/>
                </a:ext>
              </a:extLst>
            </p:cNvPr>
            <p:cNvPicPr preferRelativeResize="0"/>
            <p:nvPr/>
          </p:nvPicPr>
          <p:blipFill>
            <a:blip r:embed="rId4">
              <a:alphaModFix/>
            </a:blip>
            <a:stretch>
              <a:fillRect/>
            </a:stretch>
          </p:blipFill>
          <p:spPr>
            <a:xfrm>
              <a:off x="3577756" y="3236121"/>
              <a:ext cx="234667" cy="258943"/>
            </a:xfrm>
            <a:prstGeom prst="rect">
              <a:avLst/>
            </a:prstGeom>
            <a:noFill/>
            <a:ln>
              <a:noFill/>
            </a:ln>
          </p:spPr>
        </p:pic>
        <p:pic>
          <p:nvPicPr>
            <p:cNvPr id="16" name="Google Shape;92;p9">
              <a:extLst>
                <a:ext uri="{FF2B5EF4-FFF2-40B4-BE49-F238E27FC236}">
                  <a16:creationId xmlns:a16="http://schemas.microsoft.com/office/drawing/2014/main" id="{7D57E93A-8769-6E4A-AD1D-0103273839A5}"/>
                </a:ext>
              </a:extLst>
            </p:cNvPr>
            <p:cNvPicPr preferRelativeResize="0"/>
            <p:nvPr/>
          </p:nvPicPr>
          <p:blipFill>
            <a:blip r:embed="rId4">
              <a:alphaModFix/>
            </a:blip>
            <a:stretch>
              <a:fillRect/>
            </a:stretch>
          </p:blipFill>
          <p:spPr>
            <a:xfrm>
              <a:off x="3196861" y="2866719"/>
              <a:ext cx="234667" cy="258943"/>
            </a:xfrm>
            <a:prstGeom prst="rect">
              <a:avLst/>
            </a:prstGeom>
            <a:noFill/>
            <a:ln>
              <a:noFill/>
            </a:ln>
          </p:spPr>
        </p:pic>
        <p:pic>
          <p:nvPicPr>
            <p:cNvPr id="35" name="Google Shape;92;p9">
              <a:extLst>
                <a:ext uri="{FF2B5EF4-FFF2-40B4-BE49-F238E27FC236}">
                  <a16:creationId xmlns:a16="http://schemas.microsoft.com/office/drawing/2014/main" id="{7A94AD1D-9433-A14F-8DBF-36DBEB5A5438}"/>
                </a:ext>
              </a:extLst>
            </p:cNvPr>
            <p:cNvPicPr preferRelativeResize="0"/>
            <p:nvPr/>
          </p:nvPicPr>
          <p:blipFill>
            <a:blip r:embed="rId4">
              <a:alphaModFix/>
            </a:blip>
            <a:stretch>
              <a:fillRect/>
            </a:stretch>
          </p:blipFill>
          <p:spPr>
            <a:xfrm>
              <a:off x="3577756" y="2865266"/>
              <a:ext cx="234667" cy="258943"/>
            </a:xfrm>
            <a:prstGeom prst="rect">
              <a:avLst/>
            </a:prstGeom>
            <a:noFill/>
            <a:ln>
              <a:noFill/>
            </a:ln>
          </p:spPr>
        </p:pic>
        <p:pic>
          <p:nvPicPr>
            <p:cNvPr id="36" name="Google Shape;92;p9">
              <a:extLst>
                <a:ext uri="{FF2B5EF4-FFF2-40B4-BE49-F238E27FC236}">
                  <a16:creationId xmlns:a16="http://schemas.microsoft.com/office/drawing/2014/main" id="{DDDF3958-C1BB-D148-91B7-F3386C881C93}"/>
                </a:ext>
              </a:extLst>
            </p:cNvPr>
            <p:cNvPicPr preferRelativeResize="0"/>
            <p:nvPr/>
          </p:nvPicPr>
          <p:blipFill>
            <a:blip r:embed="rId4">
              <a:alphaModFix/>
            </a:blip>
            <a:stretch>
              <a:fillRect/>
            </a:stretch>
          </p:blipFill>
          <p:spPr>
            <a:xfrm>
              <a:off x="3196860" y="2497316"/>
              <a:ext cx="234667" cy="258943"/>
            </a:xfrm>
            <a:prstGeom prst="rect">
              <a:avLst/>
            </a:prstGeom>
            <a:noFill/>
            <a:ln>
              <a:noFill/>
            </a:ln>
          </p:spPr>
        </p:pic>
      </p:grpSp>
      <p:sp>
        <p:nvSpPr>
          <p:cNvPr id="38" name="Rounded Rectangle 37">
            <a:extLst>
              <a:ext uri="{FF2B5EF4-FFF2-40B4-BE49-F238E27FC236}">
                <a16:creationId xmlns:a16="http://schemas.microsoft.com/office/drawing/2014/main" id="{8E312B5A-D595-B248-8A13-E0D747B7CF5F}"/>
              </a:ext>
            </a:extLst>
          </p:cNvPr>
          <p:cNvSpPr/>
          <p:nvPr/>
        </p:nvSpPr>
        <p:spPr>
          <a:xfrm>
            <a:off x="1509141" y="2272145"/>
            <a:ext cx="1632299" cy="1856510"/>
          </a:xfrm>
          <a:prstGeom prst="roundRect">
            <a:avLst/>
          </a:prstGeom>
          <a:noFill/>
          <a:ln w="38100">
            <a:solidFill>
              <a:srgbClr val="FFB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39" name="Rounded Rectangle 38">
            <a:extLst>
              <a:ext uri="{FF2B5EF4-FFF2-40B4-BE49-F238E27FC236}">
                <a16:creationId xmlns:a16="http://schemas.microsoft.com/office/drawing/2014/main" id="{C97AF017-FAA7-794A-A0DB-18A40B9F67C5}"/>
              </a:ext>
            </a:extLst>
          </p:cNvPr>
          <p:cNvSpPr/>
          <p:nvPr/>
        </p:nvSpPr>
        <p:spPr>
          <a:xfrm>
            <a:off x="7161793" y="2272145"/>
            <a:ext cx="3065073" cy="1856510"/>
          </a:xfrm>
          <a:prstGeom prst="roundRect">
            <a:avLst/>
          </a:prstGeom>
          <a:noFill/>
          <a:ln w="38100">
            <a:solidFill>
              <a:srgbClr val="FFB7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40" name="Rounded Rectangle 39">
            <a:extLst>
              <a:ext uri="{FF2B5EF4-FFF2-40B4-BE49-F238E27FC236}">
                <a16:creationId xmlns:a16="http://schemas.microsoft.com/office/drawing/2014/main" id="{46403412-A1E1-454B-A2C8-756B88763B20}"/>
              </a:ext>
            </a:extLst>
          </p:cNvPr>
          <p:cNvSpPr/>
          <p:nvPr/>
        </p:nvSpPr>
        <p:spPr>
          <a:xfrm>
            <a:off x="3141440" y="2272015"/>
            <a:ext cx="914617" cy="1856510"/>
          </a:xfrm>
          <a:prstGeom prst="roundRect">
            <a:avLst/>
          </a:prstGeom>
          <a:noFill/>
          <a:ln w="38100">
            <a:solidFill>
              <a:srgbClr val="A3D8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41" name="Rounded Rectangle 40">
            <a:extLst>
              <a:ext uri="{FF2B5EF4-FFF2-40B4-BE49-F238E27FC236}">
                <a16:creationId xmlns:a16="http://schemas.microsoft.com/office/drawing/2014/main" id="{C4F34EAA-21FA-B94B-AC72-614E25C9639C}"/>
              </a:ext>
            </a:extLst>
          </p:cNvPr>
          <p:cNvSpPr/>
          <p:nvPr/>
        </p:nvSpPr>
        <p:spPr>
          <a:xfrm>
            <a:off x="10234967" y="2272015"/>
            <a:ext cx="914617" cy="1856510"/>
          </a:xfrm>
          <a:prstGeom prst="roundRect">
            <a:avLst/>
          </a:prstGeom>
          <a:noFill/>
          <a:ln w="38100">
            <a:solidFill>
              <a:srgbClr val="A3D8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childTnLst>
              </p:cTn>
              <p:nextCondLst>
                <p:cond evt="onClick" delay="0">
                  <p:tgtEl>
                    <p:spTgt spid="4"/>
                  </p:tgtEl>
                </p:cond>
              </p:nextCondLst>
            </p:seq>
          </p:childTnLst>
        </p:cTn>
      </p:par>
    </p:tnLst>
    <p:bldLst>
      <p:bldP spid="38" grpId="0" animBg="1"/>
      <p:bldP spid="39" grpId="0" animBg="1"/>
      <p:bldP spid="40" grpId="0" animBg="1"/>
      <p:bldP spid="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5"/>
            <a:ext cx="11736887" cy="629392"/>
          </a:xfrm>
        </p:spPr>
        <p:txBody>
          <a:bodyPr/>
          <a:lstStyle/>
          <a:p>
            <a:r>
              <a:rPr lang="en-GB" b="1" dirty="0"/>
              <a:t>Complete the sentences for the Base 10. </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Content Placeholder 2">
            <a:extLst>
              <a:ext uri="{FF2B5EF4-FFF2-40B4-BE49-F238E27FC236}">
                <a16:creationId xmlns:a16="http://schemas.microsoft.com/office/drawing/2014/main" id="{CA24D301-EE8F-1043-9970-57BF40250D62}"/>
              </a:ext>
            </a:extLst>
          </p:cNvPr>
          <p:cNvSpPr txBox="1">
            <a:spLocks/>
          </p:cNvSpPr>
          <p:nvPr/>
        </p:nvSpPr>
        <p:spPr>
          <a:xfrm>
            <a:off x="263046" y="2497778"/>
            <a:ext cx="4946263" cy="62939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There are _____ tens and _____ ones in 23.</a:t>
            </a:r>
          </a:p>
        </p:txBody>
      </p:sp>
      <p:sp>
        <p:nvSpPr>
          <p:cNvPr id="7" name="Content Placeholder 2">
            <a:extLst>
              <a:ext uri="{FF2B5EF4-FFF2-40B4-BE49-F238E27FC236}">
                <a16:creationId xmlns:a16="http://schemas.microsoft.com/office/drawing/2014/main" id="{B879D5BC-B1BA-B14C-A431-9DB907871971}"/>
              </a:ext>
            </a:extLst>
          </p:cNvPr>
          <p:cNvSpPr txBox="1">
            <a:spLocks/>
          </p:cNvSpPr>
          <p:nvPr/>
        </p:nvSpPr>
        <p:spPr>
          <a:xfrm>
            <a:off x="263046" y="4866905"/>
            <a:ext cx="4946263" cy="629392"/>
          </a:xfrm>
          <a:prstGeom prst="rect">
            <a:avLst/>
          </a:prstGeom>
        </p:spPr>
        <p:txBody>
          <a:bodyPr vert="horz" lIns="91440" tIns="45720" rIns="91440" bIns="45720" rtlCol="0">
            <a:normAutofit/>
          </a:bodyPr>
          <a:lst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There are _____ tens and _____ ones in 79.</a:t>
            </a:r>
          </a:p>
        </p:txBody>
      </p:sp>
      <p:sp>
        <p:nvSpPr>
          <p:cNvPr id="8" name="TextBox 7">
            <a:extLst>
              <a:ext uri="{FF2B5EF4-FFF2-40B4-BE49-F238E27FC236}">
                <a16:creationId xmlns:a16="http://schemas.microsoft.com/office/drawing/2014/main" id="{258B44E2-71EA-9246-AFEE-87EB1827C4DF}"/>
              </a:ext>
            </a:extLst>
          </p:cNvPr>
          <p:cNvSpPr txBox="1"/>
          <p:nvPr/>
        </p:nvSpPr>
        <p:spPr>
          <a:xfrm>
            <a:off x="1452832" y="2389016"/>
            <a:ext cx="58378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2</a:t>
            </a:r>
          </a:p>
        </p:txBody>
      </p:sp>
      <p:sp>
        <p:nvSpPr>
          <p:cNvPr id="9" name="TextBox 8">
            <a:extLst>
              <a:ext uri="{FF2B5EF4-FFF2-40B4-BE49-F238E27FC236}">
                <a16:creationId xmlns:a16="http://schemas.microsoft.com/office/drawing/2014/main" id="{A06454CF-F772-DF40-B46A-5AA6D926E7EB}"/>
              </a:ext>
            </a:extLst>
          </p:cNvPr>
          <p:cNvSpPr txBox="1"/>
          <p:nvPr/>
        </p:nvSpPr>
        <p:spPr>
          <a:xfrm>
            <a:off x="3101710" y="2389015"/>
            <a:ext cx="58378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3</a:t>
            </a:r>
          </a:p>
        </p:txBody>
      </p:sp>
      <p:sp>
        <p:nvSpPr>
          <p:cNvPr id="10" name="TextBox 9">
            <a:extLst>
              <a:ext uri="{FF2B5EF4-FFF2-40B4-BE49-F238E27FC236}">
                <a16:creationId xmlns:a16="http://schemas.microsoft.com/office/drawing/2014/main" id="{3D0E3A16-2ECF-A442-BDFA-678E9FEA2220}"/>
              </a:ext>
            </a:extLst>
          </p:cNvPr>
          <p:cNvSpPr txBox="1"/>
          <p:nvPr/>
        </p:nvSpPr>
        <p:spPr>
          <a:xfrm>
            <a:off x="1452832" y="4781897"/>
            <a:ext cx="58378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7</a:t>
            </a:r>
          </a:p>
        </p:txBody>
      </p:sp>
      <p:sp>
        <p:nvSpPr>
          <p:cNvPr id="11" name="TextBox 10">
            <a:extLst>
              <a:ext uri="{FF2B5EF4-FFF2-40B4-BE49-F238E27FC236}">
                <a16:creationId xmlns:a16="http://schemas.microsoft.com/office/drawing/2014/main" id="{C6C35C5C-E0C3-5B41-9267-ECB596FB844D}"/>
              </a:ext>
            </a:extLst>
          </p:cNvPr>
          <p:cNvSpPr txBox="1"/>
          <p:nvPr/>
        </p:nvSpPr>
        <p:spPr>
          <a:xfrm>
            <a:off x="3101710" y="4781896"/>
            <a:ext cx="583787"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9</a:t>
            </a:r>
          </a:p>
        </p:txBody>
      </p:sp>
      <p:grpSp>
        <p:nvGrpSpPr>
          <p:cNvPr id="2" name="Group 1">
            <a:extLst>
              <a:ext uri="{FF2B5EF4-FFF2-40B4-BE49-F238E27FC236}">
                <a16:creationId xmlns:a16="http://schemas.microsoft.com/office/drawing/2014/main" id="{97987821-47A7-3741-BAD8-CC03A6F953CA}"/>
              </a:ext>
            </a:extLst>
          </p:cNvPr>
          <p:cNvGrpSpPr/>
          <p:nvPr/>
        </p:nvGrpSpPr>
        <p:grpSpPr>
          <a:xfrm>
            <a:off x="6467590" y="1635136"/>
            <a:ext cx="1324356" cy="1385755"/>
            <a:chOff x="7182149" y="1702891"/>
            <a:chExt cx="1324356" cy="1385755"/>
          </a:xfrm>
        </p:grpSpPr>
        <p:pic>
          <p:nvPicPr>
            <p:cNvPr id="13" name="Google Shape;92;p9">
              <a:extLst>
                <a:ext uri="{FF2B5EF4-FFF2-40B4-BE49-F238E27FC236}">
                  <a16:creationId xmlns:a16="http://schemas.microsoft.com/office/drawing/2014/main" id="{0078EB09-AAFB-7440-AEBB-7E52881CCBC9}"/>
                </a:ext>
              </a:extLst>
            </p:cNvPr>
            <p:cNvPicPr preferRelativeResize="0"/>
            <p:nvPr/>
          </p:nvPicPr>
          <p:blipFill>
            <a:blip r:embed="rId3">
              <a:alphaModFix/>
            </a:blip>
            <a:stretch>
              <a:fillRect/>
            </a:stretch>
          </p:blipFill>
          <p:spPr>
            <a:xfrm>
              <a:off x="7890943" y="2770271"/>
              <a:ext cx="234667" cy="258943"/>
            </a:xfrm>
            <a:prstGeom prst="rect">
              <a:avLst/>
            </a:prstGeom>
            <a:noFill/>
            <a:ln>
              <a:noFill/>
            </a:ln>
          </p:spPr>
        </p:pic>
        <p:pic>
          <p:nvPicPr>
            <p:cNvPr id="16" name="Google Shape;93;p9">
              <a:extLst>
                <a:ext uri="{FF2B5EF4-FFF2-40B4-BE49-F238E27FC236}">
                  <a16:creationId xmlns:a16="http://schemas.microsoft.com/office/drawing/2014/main" id="{0B099C40-C4E4-954D-9D4C-47C5A511E7D4}"/>
                </a:ext>
              </a:extLst>
            </p:cNvPr>
            <p:cNvPicPr preferRelativeResize="0"/>
            <p:nvPr/>
          </p:nvPicPr>
          <p:blipFill>
            <a:blip r:embed="rId4">
              <a:alphaModFix/>
            </a:blip>
            <a:stretch>
              <a:fillRect/>
            </a:stretch>
          </p:blipFill>
          <p:spPr>
            <a:xfrm>
              <a:off x="7182149" y="1702891"/>
              <a:ext cx="234667" cy="1383726"/>
            </a:xfrm>
            <a:prstGeom prst="rect">
              <a:avLst/>
            </a:prstGeom>
            <a:noFill/>
            <a:ln>
              <a:noFill/>
            </a:ln>
          </p:spPr>
        </p:pic>
        <p:pic>
          <p:nvPicPr>
            <p:cNvPr id="17" name="Google Shape;93;p9">
              <a:extLst>
                <a:ext uri="{FF2B5EF4-FFF2-40B4-BE49-F238E27FC236}">
                  <a16:creationId xmlns:a16="http://schemas.microsoft.com/office/drawing/2014/main" id="{319095C7-CB71-C54F-9105-C5C0E8329ADB}"/>
                </a:ext>
              </a:extLst>
            </p:cNvPr>
            <p:cNvPicPr preferRelativeResize="0"/>
            <p:nvPr/>
          </p:nvPicPr>
          <p:blipFill>
            <a:blip r:embed="rId4">
              <a:alphaModFix/>
            </a:blip>
            <a:stretch>
              <a:fillRect/>
            </a:stretch>
          </p:blipFill>
          <p:spPr>
            <a:xfrm>
              <a:off x="7536546" y="1704920"/>
              <a:ext cx="234667" cy="1383726"/>
            </a:xfrm>
            <a:prstGeom prst="rect">
              <a:avLst/>
            </a:prstGeom>
            <a:noFill/>
            <a:ln>
              <a:noFill/>
            </a:ln>
          </p:spPr>
        </p:pic>
        <p:pic>
          <p:nvPicPr>
            <p:cNvPr id="18" name="Google Shape;92;p9">
              <a:extLst>
                <a:ext uri="{FF2B5EF4-FFF2-40B4-BE49-F238E27FC236}">
                  <a16:creationId xmlns:a16="http://schemas.microsoft.com/office/drawing/2014/main" id="{E49CD524-1554-BB41-9398-6041ABD50F21}"/>
                </a:ext>
              </a:extLst>
            </p:cNvPr>
            <p:cNvPicPr preferRelativeResize="0"/>
            <p:nvPr/>
          </p:nvPicPr>
          <p:blipFill>
            <a:blip r:embed="rId3">
              <a:alphaModFix/>
            </a:blip>
            <a:stretch>
              <a:fillRect/>
            </a:stretch>
          </p:blipFill>
          <p:spPr>
            <a:xfrm>
              <a:off x="8271838" y="2770270"/>
              <a:ext cx="234667" cy="258943"/>
            </a:xfrm>
            <a:prstGeom prst="rect">
              <a:avLst/>
            </a:prstGeom>
            <a:noFill/>
            <a:ln>
              <a:noFill/>
            </a:ln>
          </p:spPr>
        </p:pic>
        <p:pic>
          <p:nvPicPr>
            <p:cNvPr id="19" name="Google Shape;92;p9">
              <a:extLst>
                <a:ext uri="{FF2B5EF4-FFF2-40B4-BE49-F238E27FC236}">
                  <a16:creationId xmlns:a16="http://schemas.microsoft.com/office/drawing/2014/main" id="{9C4D2004-07BF-5146-9364-697553569AB2}"/>
                </a:ext>
              </a:extLst>
            </p:cNvPr>
            <p:cNvPicPr preferRelativeResize="0"/>
            <p:nvPr/>
          </p:nvPicPr>
          <p:blipFill>
            <a:blip r:embed="rId3">
              <a:alphaModFix/>
            </a:blip>
            <a:stretch>
              <a:fillRect/>
            </a:stretch>
          </p:blipFill>
          <p:spPr>
            <a:xfrm>
              <a:off x="7890943" y="2400868"/>
              <a:ext cx="234667" cy="258943"/>
            </a:xfrm>
            <a:prstGeom prst="rect">
              <a:avLst/>
            </a:prstGeom>
            <a:noFill/>
            <a:ln>
              <a:noFill/>
            </a:ln>
          </p:spPr>
        </p:pic>
      </p:grpSp>
      <p:grpSp>
        <p:nvGrpSpPr>
          <p:cNvPr id="42" name="Group 41">
            <a:extLst>
              <a:ext uri="{FF2B5EF4-FFF2-40B4-BE49-F238E27FC236}">
                <a16:creationId xmlns:a16="http://schemas.microsoft.com/office/drawing/2014/main" id="{29585237-1387-5E42-B95D-1512111F0F4B}"/>
              </a:ext>
            </a:extLst>
          </p:cNvPr>
          <p:cNvGrpSpPr/>
          <p:nvPr/>
        </p:nvGrpSpPr>
        <p:grpSpPr>
          <a:xfrm>
            <a:off x="6467590" y="4021938"/>
            <a:ext cx="3488765" cy="1385755"/>
            <a:chOff x="5398635" y="4146815"/>
            <a:chExt cx="3488765" cy="1385755"/>
          </a:xfrm>
        </p:grpSpPr>
        <p:pic>
          <p:nvPicPr>
            <p:cNvPr id="24" name="Google Shape;92;p9">
              <a:extLst>
                <a:ext uri="{FF2B5EF4-FFF2-40B4-BE49-F238E27FC236}">
                  <a16:creationId xmlns:a16="http://schemas.microsoft.com/office/drawing/2014/main" id="{02FB2F72-C0C9-0349-8169-11B8CAE07CF2}"/>
                </a:ext>
              </a:extLst>
            </p:cNvPr>
            <p:cNvPicPr preferRelativeResize="0"/>
            <p:nvPr/>
          </p:nvPicPr>
          <p:blipFill>
            <a:blip r:embed="rId3">
              <a:alphaModFix/>
            </a:blip>
            <a:stretch>
              <a:fillRect/>
            </a:stretch>
          </p:blipFill>
          <p:spPr>
            <a:xfrm>
              <a:off x="7890943" y="5214195"/>
              <a:ext cx="234667" cy="258943"/>
            </a:xfrm>
            <a:prstGeom prst="rect">
              <a:avLst/>
            </a:prstGeom>
            <a:noFill/>
            <a:ln>
              <a:noFill/>
            </a:ln>
          </p:spPr>
        </p:pic>
        <p:pic>
          <p:nvPicPr>
            <p:cNvPr id="25" name="Google Shape;93;p9">
              <a:extLst>
                <a:ext uri="{FF2B5EF4-FFF2-40B4-BE49-F238E27FC236}">
                  <a16:creationId xmlns:a16="http://schemas.microsoft.com/office/drawing/2014/main" id="{5F5A5A12-E60B-7F4C-B1EC-7379753097D0}"/>
                </a:ext>
              </a:extLst>
            </p:cNvPr>
            <p:cNvPicPr preferRelativeResize="0"/>
            <p:nvPr/>
          </p:nvPicPr>
          <p:blipFill>
            <a:blip r:embed="rId4">
              <a:alphaModFix/>
            </a:blip>
            <a:stretch>
              <a:fillRect/>
            </a:stretch>
          </p:blipFill>
          <p:spPr>
            <a:xfrm>
              <a:off x="6467590" y="4146815"/>
              <a:ext cx="234667" cy="1383726"/>
            </a:xfrm>
            <a:prstGeom prst="rect">
              <a:avLst/>
            </a:prstGeom>
            <a:noFill/>
            <a:ln>
              <a:noFill/>
            </a:ln>
          </p:spPr>
        </p:pic>
        <p:pic>
          <p:nvPicPr>
            <p:cNvPr id="26" name="Google Shape;93;p9">
              <a:extLst>
                <a:ext uri="{FF2B5EF4-FFF2-40B4-BE49-F238E27FC236}">
                  <a16:creationId xmlns:a16="http://schemas.microsoft.com/office/drawing/2014/main" id="{17820FB3-657D-574C-B997-9403A7D326A1}"/>
                </a:ext>
              </a:extLst>
            </p:cNvPr>
            <p:cNvPicPr preferRelativeResize="0"/>
            <p:nvPr/>
          </p:nvPicPr>
          <p:blipFill>
            <a:blip r:embed="rId4">
              <a:alphaModFix/>
            </a:blip>
            <a:stretch>
              <a:fillRect/>
            </a:stretch>
          </p:blipFill>
          <p:spPr>
            <a:xfrm>
              <a:off x="6827752" y="4146815"/>
              <a:ext cx="234667" cy="1383726"/>
            </a:xfrm>
            <a:prstGeom prst="rect">
              <a:avLst/>
            </a:prstGeom>
            <a:noFill/>
            <a:ln>
              <a:noFill/>
            </a:ln>
          </p:spPr>
        </p:pic>
        <p:pic>
          <p:nvPicPr>
            <p:cNvPr id="27" name="Google Shape;93;p9">
              <a:extLst>
                <a:ext uri="{FF2B5EF4-FFF2-40B4-BE49-F238E27FC236}">
                  <a16:creationId xmlns:a16="http://schemas.microsoft.com/office/drawing/2014/main" id="{55CFF0FD-8BC1-9347-BC5E-7367692EC384}"/>
                </a:ext>
              </a:extLst>
            </p:cNvPr>
            <p:cNvPicPr preferRelativeResize="0"/>
            <p:nvPr/>
          </p:nvPicPr>
          <p:blipFill>
            <a:blip r:embed="rId4">
              <a:alphaModFix/>
            </a:blip>
            <a:stretch>
              <a:fillRect/>
            </a:stretch>
          </p:blipFill>
          <p:spPr>
            <a:xfrm>
              <a:off x="7182149" y="4146815"/>
              <a:ext cx="234667" cy="1383726"/>
            </a:xfrm>
            <a:prstGeom prst="rect">
              <a:avLst/>
            </a:prstGeom>
            <a:noFill/>
            <a:ln>
              <a:noFill/>
            </a:ln>
          </p:spPr>
        </p:pic>
        <p:pic>
          <p:nvPicPr>
            <p:cNvPr id="28" name="Google Shape;93;p9">
              <a:extLst>
                <a:ext uri="{FF2B5EF4-FFF2-40B4-BE49-F238E27FC236}">
                  <a16:creationId xmlns:a16="http://schemas.microsoft.com/office/drawing/2014/main" id="{96C7321C-9EE3-1C45-AB35-AC7C50DBF6D0}"/>
                </a:ext>
              </a:extLst>
            </p:cNvPr>
            <p:cNvPicPr preferRelativeResize="0"/>
            <p:nvPr/>
          </p:nvPicPr>
          <p:blipFill>
            <a:blip r:embed="rId4">
              <a:alphaModFix/>
            </a:blip>
            <a:stretch>
              <a:fillRect/>
            </a:stretch>
          </p:blipFill>
          <p:spPr>
            <a:xfrm>
              <a:off x="7536546" y="4148844"/>
              <a:ext cx="234667" cy="1383726"/>
            </a:xfrm>
            <a:prstGeom prst="rect">
              <a:avLst/>
            </a:prstGeom>
            <a:noFill/>
            <a:ln>
              <a:noFill/>
            </a:ln>
          </p:spPr>
        </p:pic>
        <p:pic>
          <p:nvPicPr>
            <p:cNvPr id="29" name="Google Shape;92;p9">
              <a:extLst>
                <a:ext uri="{FF2B5EF4-FFF2-40B4-BE49-F238E27FC236}">
                  <a16:creationId xmlns:a16="http://schemas.microsoft.com/office/drawing/2014/main" id="{B33B5867-C319-B24F-9178-943C988C4969}"/>
                </a:ext>
              </a:extLst>
            </p:cNvPr>
            <p:cNvPicPr preferRelativeResize="0"/>
            <p:nvPr/>
          </p:nvPicPr>
          <p:blipFill>
            <a:blip r:embed="rId3">
              <a:alphaModFix/>
            </a:blip>
            <a:stretch>
              <a:fillRect/>
            </a:stretch>
          </p:blipFill>
          <p:spPr>
            <a:xfrm>
              <a:off x="8271838" y="5214194"/>
              <a:ext cx="234667" cy="258943"/>
            </a:xfrm>
            <a:prstGeom prst="rect">
              <a:avLst/>
            </a:prstGeom>
            <a:noFill/>
            <a:ln>
              <a:noFill/>
            </a:ln>
          </p:spPr>
        </p:pic>
        <p:pic>
          <p:nvPicPr>
            <p:cNvPr id="30" name="Google Shape;92;p9">
              <a:extLst>
                <a:ext uri="{FF2B5EF4-FFF2-40B4-BE49-F238E27FC236}">
                  <a16:creationId xmlns:a16="http://schemas.microsoft.com/office/drawing/2014/main" id="{98913312-8CB6-9D49-875F-7D59751C95BD}"/>
                </a:ext>
              </a:extLst>
            </p:cNvPr>
            <p:cNvPicPr preferRelativeResize="0"/>
            <p:nvPr/>
          </p:nvPicPr>
          <p:blipFill>
            <a:blip r:embed="rId3">
              <a:alphaModFix/>
            </a:blip>
            <a:stretch>
              <a:fillRect/>
            </a:stretch>
          </p:blipFill>
          <p:spPr>
            <a:xfrm>
              <a:off x="7890943" y="4844792"/>
              <a:ext cx="234667" cy="258943"/>
            </a:xfrm>
            <a:prstGeom prst="rect">
              <a:avLst/>
            </a:prstGeom>
            <a:noFill/>
            <a:ln>
              <a:noFill/>
            </a:ln>
          </p:spPr>
        </p:pic>
        <p:pic>
          <p:nvPicPr>
            <p:cNvPr id="31" name="Google Shape;92;p9">
              <a:extLst>
                <a:ext uri="{FF2B5EF4-FFF2-40B4-BE49-F238E27FC236}">
                  <a16:creationId xmlns:a16="http://schemas.microsoft.com/office/drawing/2014/main" id="{4E8066A2-B2EE-D944-8D2B-903F595B909D}"/>
                </a:ext>
              </a:extLst>
            </p:cNvPr>
            <p:cNvPicPr preferRelativeResize="0"/>
            <p:nvPr/>
          </p:nvPicPr>
          <p:blipFill>
            <a:blip r:embed="rId3">
              <a:alphaModFix/>
            </a:blip>
            <a:stretch>
              <a:fillRect/>
            </a:stretch>
          </p:blipFill>
          <p:spPr>
            <a:xfrm>
              <a:off x="8271838" y="4844791"/>
              <a:ext cx="234667" cy="258943"/>
            </a:xfrm>
            <a:prstGeom prst="rect">
              <a:avLst/>
            </a:prstGeom>
            <a:noFill/>
            <a:ln>
              <a:noFill/>
            </a:ln>
          </p:spPr>
        </p:pic>
        <p:pic>
          <p:nvPicPr>
            <p:cNvPr id="32" name="Google Shape;92;p9">
              <a:extLst>
                <a:ext uri="{FF2B5EF4-FFF2-40B4-BE49-F238E27FC236}">
                  <a16:creationId xmlns:a16="http://schemas.microsoft.com/office/drawing/2014/main" id="{F824F4FE-5FF7-DA43-918E-16D869C12687}"/>
                </a:ext>
              </a:extLst>
            </p:cNvPr>
            <p:cNvPicPr preferRelativeResize="0"/>
            <p:nvPr/>
          </p:nvPicPr>
          <p:blipFill>
            <a:blip r:embed="rId3">
              <a:alphaModFix/>
            </a:blip>
            <a:stretch>
              <a:fillRect/>
            </a:stretch>
          </p:blipFill>
          <p:spPr>
            <a:xfrm>
              <a:off x="7890943" y="4475389"/>
              <a:ext cx="234667" cy="258943"/>
            </a:xfrm>
            <a:prstGeom prst="rect">
              <a:avLst/>
            </a:prstGeom>
            <a:noFill/>
            <a:ln>
              <a:noFill/>
            </a:ln>
          </p:spPr>
        </p:pic>
        <p:pic>
          <p:nvPicPr>
            <p:cNvPr id="33" name="Google Shape;92;p9">
              <a:extLst>
                <a:ext uri="{FF2B5EF4-FFF2-40B4-BE49-F238E27FC236}">
                  <a16:creationId xmlns:a16="http://schemas.microsoft.com/office/drawing/2014/main" id="{53E8DC7A-8669-7C4F-8079-B94E67992140}"/>
                </a:ext>
              </a:extLst>
            </p:cNvPr>
            <p:cNvPicPr preferRelativeResize="0"/>
            <p:nvPr/>
          </p:nvPicPr>
          <p:blipFill>
            <a:blip r:embed="rId3">
              <a:alphaModFix/>
            </a:blip>
            <a:stretch>
              <a:fillRect/>
            </a:stretch>
          </p:blipFill>
          <p:spPr>
            <a:xfrm>
              <a:off x="8271838" y="4473936"/>
              <a:ext cx="234667" cy="258943"/>
            </a:xfrm>
            <a:prstGeom prst="rect">
              <a:avLst/>
            </a:prstGeom>
            <a:noFill/>
            <a:ln>
              <a:noFill/>
            </a:ln>
          </p:spPr>
        </p:pic>
        <p:pic>
          <p:nvPicPr>
            <p:cNvPr id="35" name="Google Shape;93;p9">
              <a:extLst>
                <a:ext uri="{FF2B5EF4-FFF2-40B4-BE49-F238E27FC236}">
                  <a16:creationId xmlns:a16="http://schemas.microsoft.com/office/drawing/2014/main" id="{5462F438-C3DC-E948-8007-C70016927F4E}"/>
                </a:ext>
              </a:extLst>
            </p:cNvPr>
            <p:cNvPicPr preferRelativeResize="0"/>
            <p:nvPr/>
          </p:nvPicPr>
          <p:blipFill>
            <a:blip r:embed="rId4">
              <a:alphaModFix/>
            </a:blip>
            <a:stretch>
              <a:fillRect/>
            </a:stretch>
          </p:blipFill>
          <p:spPr>
            <a:xfrm>
              <a:off x="5398635" y="4146815"/>
              <a:ext cx="234667" cy="1383726"/>
            </a:xfrm>
            <a:prstGeom prst="rect">
              <a:avLst/>
            </a:prstGeom>
            <a:noFill/>
            <a:ln>
              <a:noFill/>
            </a:ln>
          </p:spPr>
        </p:pic>
        <p:pic>
          <p:nvPicPr>
            <p:cNvPr id="36" name="Google Shape;93;p9">
              <a:extLst>
                <a:ext uri="{FF2B5EF4-FFF2-40B4-BE49-F238E27FC236}">
                  <a16:creationId xmlns:a16="http://schemas.microsoft.com/office/drawing/2014/main" id="{8F9780B1-5F2E-AA44-84DF-95709710702D}"/>
                </a:ext>
              </a:extLst>
            </p:cNvPr>
            <p:cNvPicPr preferRelativeResize="0"/>
            <p:nvPr/>
          </p:nvPicPr>
          <p:blipFill>
            <a:blip r:embed="rId4">
              <a:alphaModFix/>
            </a:blip>
            <a:stretch>
              <a:fillRect/>
            </a:stretch>
          </p:blipFill>
          <p:spPr>
            <a:xfrm>
              <a:off x="5758797" y="4146815"/>
              <a:ext cx="234667" cy="1383726"/>
            </a:xfrm>
            <a:prstGeom prst="rect">
              <a:avLst/>
            </a:prstGeom>
            <a:noFill/>
            <a:ln>
              <a:noFill/>
            </a:ln>
          </p:spPr>
        </p:pic>
        <p:pic>
          <p:nvPicPr>
            <p:cNvPr id="37" name="Google Shape;93;p9">
              <a:extLst>
                <a:ext uri="{FF2B5EF4-FFF2-40B4-BE49-F238E27FC236}">
                  <a16:creationId xmlns:a16="http://schemas.microsoft.com/office/drawing/2014/main" id="{749DCBC8-7384-224D-8017-1694A3F33D6B}"/>
                </a:ext>
              </a:extLst>
            </p:cNvPr>
            <p:cNvPicPr preferRelativeResize="0"/>
            <p:nvPr/>
          </p:nvPicPr>
          <p:blipFill>
            <a:blip r:embed="rId4">
              <a:alphaModFix/>
            </a:blip>
            <a:stretch>
              <a:fillRect/>
            </a:stretch>
          </p:blipFill>
          <p:spPr>
            <a:xfrm>
              <a:off x="6113194" y="4146815"/>
              <a:ext cx="234667" cy="1383726"/>
            </a:xfrm>
            <a:prstGeom prst="rect">
              <a:avLst/>
            </a:prstGeom>
            <a:noFill/>
            <a:ln>
              <a:noFill/>
            </a:ln>
          </p:spPr>
        </p:pic>
        <p:pic>
          <p:nvPicPr>
            <p:cNvPr id="39" name="Google Shape;92;p9">
              <a:extLst>
                <a:ext uri="{FF2B5EF4-FFF2-40B4-BE49-F238E27FC236}">
                  <a16:creationId xmlns:a16="http://schemas.microsoft.com/office/drawing/2014/main" id="{95FC3C78-814A-1B42-949F-DD4C95EFCC0A}"/>
                </a:ext>
              </a:extLst>
            </p:cNvPr>
            <p:cNvPicPr preferRelativeResize="0"/>
            <p:nvPr/>
          </p:nvPicPr>
          <p:blipFill>
            <a:blip r:embed="rId3">
              <a:alphaModFix/>
            </a:blip>
            <a:stretch>
              <a:fillRect/>
            </a:stretch>
          </p:blipFill>
          <p:spPr>
            <a:xfrm>
              <a:off x="8652733" y="5214193"/>
              <a:ext cx="234667" cy="258943"/>
            </a:xfrm>
            <a:prstGeom prst="rect">
              <a:avLst/>
            </a:prstGeom>
            <a:noFill/>
            <a:ln>
              <a:noFill/>
            </a:ln>
          </p:spPr>
        </p:pic>
        <p:pic>
          <p:nvPicPr>
            <p:cNvPr id="40" name="Google Shape;92;p9">
              <a:extLst>
                <a:ext uri="{FF2B5EF4-FFF2-40B4-BE49-F238E27FC236}">
                  <a16:creationId xmlns:a16="http://schemas.microsoft.com/office/drawing/2014/main" id="{290529B3-2A60-E947-BDE2-36BB2BD2891A}"/>
                </a:ext>
              </a:extLst>
            </p:cNvPr>
            <p:cNvPicPr preferRelativeResize="0"/>
            <p:nvPr/>
          </p:nvPicPr>
          <p:blipFill>
            <a:blip r:embed="rId3">
              <a:alphaModFix/>
            </a:blip>
            <a:stretch>
              <a:fillRect/>
            </a:stretch>
          </p:blipFill>
          <p:spPr>
            <a:xfrm>
              <a:off x="8652733" y="4844790"/>
              <a:ext cx="234667" cy="258943"/>
            </a:xfrm>
            <a:prstGeom prst="rect">
              <a:avLst/>
            </a:prstGeom>
            <a:noFill/>
            <a:ln>
              <a:noFill/>
            </a:ln>
          </p:spPr>
        </p:pic>
        <p:pic>
          <p:nvPicPr>
            <p:cNvPr id="41" name="Google Shape;92;p9">
              <a:extLst>
                <a:ext uri="{FF2B5EF4-FFF2-40B4-BE49-F238E27FC236}">
                  <a16:creationId xmlns:a16="http://schemas.microsoft.com/office/drawing/2014/main" id="{CE2C0B04-DB39-544F-8113-447A211E0E94}"/>
                </a:ext>
              </a:extLst>
            </p:cNvPr>
            <p:cNvPicPr preferRelativeResize="0"/>
            <p:nvPr/>
          </p:nvPicPr>
          <p:blipFill>
            <a:blip r:embed="rId3">
              <a:alphaModFix/>
            </a:blip>
            <a:stretch>
              <a:fillRect/>
            </a:stretch>
          </p:blipFill>
          <p:spPr>
            <a:xfrm>
              <a:off x="8652733" y="4473935"/>
              <a:ext cx="234667" cy="258943"/>
            </a:xfrm>
            <a:prstGeom prst="rect">
              <a:avLst/>
            </a:prstGeom>
            <a:noFill/>
            <a:ln>
              <a:noFill/>
            </a:ln>
          </p:spPr>
        </p:pic>
      </p:gr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childTnLst>
              </p:cTn>
              <p:nextCondLst>
                <p:cond evt="onClick" delay="0">
                  <p:tgtEl>
                    <p:spTgt spid="4"/>
                  </p:tgtEl>
                </p:cond>
              </p:nextCondLst>
            </p:seq>
          </p:childTnLst>
        </p:cTn>
      </p:par>
    </p:tnLst>
    <p:bldLst>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and Sentence Stems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Represent the numbers given</a:t>
            </a:r>
          </a:p>
          <a:p>
            <a:pPr>
              <a:lnSpc>
                <a:spcPct val="110000"/>
              </a:lnSpc>
            </a:pPr>
            <a:r>
              <a:rPr lang="en-GB" dirty="0"/>
              <a:t>Let’s Learn</a:t>
            </a:r>
          </a:p>
          <a:p>
            <a:pPr>
              <a:lnSpc>
                <a:spcPct val="110000"/>
              </a:lnSpc>
            </a:pPr>
            <a:r>
              <a:rPr lang="en-GB" dirty="0"/>
              <a:t>Follow Me – Use part-whole models to write number sentences</a:t>
            </a:r>
          </a:p>
          <a:p>
            <a:pPr>
              <a:lnSpc>
                <a:spcPct val="110000"/>
              </a:lnSpc>
            </a:pPr>
            <a:r>
              <a:rPr lang="en-GB" dirty="0"/>
              <a:t>Your Turn (1) – Use part-whole models to write number sentences</a:t>
            </a:r>
          </a:p>
          <a:p>
            <a:pPr>
              <a:lnSpc>
                <a:spcPct val="110000"/>
              </a:lnSpc>
            </a:pPr>
            <a:r>
              <a:rPr lang="en-GB" dirty="0"/>
              <a:t>Follow Me – Write number sentences from Base 10</a:t>
            </a:r>
          </a:p>
          <a:p>
            <a:pPr>
              <a:lnSpc>
                <a:spcPct val="110000"/>
              </a:lnSpc>
            </a:pPr>
            <a:r>
              <a:rPr lang="en-GB" dirty="0"/>
              <a:t>Your Turn (2) – Write number sentences from Base 10</a:t>
            </a:r>
          </a:p>
          <a:p>
            <a:pPr>
              <a:lnSpc>
                <a:spcPct val="110000"/>
              </a:lnSpc>
            </a:pPr>
            <a:r>
              <a:rPr lang="en-GB" dirty="0"/>
              <a:t>Follow Me – Write number sentences in different ways</a:t>
            </a:r>
          </a:p>
          <a:p>
            <a:pPr>
              <a:lnSpc>
                <a:spcPct val="110000"/>
              </a:lnSpc>
            </a:pPr>
            <a:r>
              <a:rPr lang="en-GB" dirty="0"/>
              <a:t>Your Turn (3) </a:t>
            </a:r>
            <a:r>
              <a:rPr lang="en-GB"/>
              <a:t>– Write number sentences in different ways</a:t>
            </a:r>
            <a:endParaRPr lang="en-GB" dirty="0"/>
          </a:p>
          <a:p>
            <a:pPr>
              <a:lnSpc>
                <a:spcPct val="110000"/>
              </a:lnSpc>
            </a:pPr>
            <a:r>
              <a:rPr lang="en-GB" dirty="0"/>
              <a:t>Let’s Reflect </a:t>
            </a:r>
          </a:p>
          <a:p>
            <a:pPr>
              <a:lnSpc>
                <a:spcPct val="110000"/>
              </a:lnSpc>
            </a:pPr>
            <a:r>
              <a:rPr lang="en-GB" dirty="0"/>
              <a:t>Support Slides – Based on tens and ones</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sp>
        <p:nvSpPr>
          <p:cNvPr id="6" name="Content Placeholder 2">
            <a:extLst>
              <a:ext uri="{FF2B5EF4-FFF2-40B4-BE49-F238E27FC236}">
                <a16:creationId xmlns:a16="http://schemas.microsoft.com/office/drawing/2014/main" id="{01CEA0DE-22D5-164F-A366-A7C30146B046}"/>
              </a:ext>
            </a:extLst>
          </p:cNvPr>
          <p:cNvSpPr txBox="1">
            <a:spLocks/>
          </p:cNvSpPr>
          <p:nvPr/>
        </p:nvSpPr>
        <p:spPr>
          <a:xfrm>
            <a:off x="263524" y="3216993"/>
            <a:ext cx="2717181" cy="42401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600" b="1" kern="1200">
                <a:solidFill>
                  <a:srgbClr val="0277BD"/>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Sentence Stems</a:t>
            </a:r>
          </a:p>
        </p:txBody>
      </p:sp>
      <p:sp>
        <p:nvSpPr>
          <p:cNvPr id="7" name="TextBox 6">
            <a:extLst>
              <a:ext uri="{FF2B5EF4-FFF2-40B4-BE49-F238E27FC236}">
                <a16:creationId xmlns:a16="http://schemas.microsoft.com/office/drawing/2014/main" id="{1043ACAB-7DB3-7449-BAF0-D49EBF6D5354}"/>
              </a:ext>
            </a:extLst>
          </p:cNvPr>
          <p:cNvSpPr txBox="1"/>
          <p:nvPr/>
        </p:nvSpPr>
        <p:spPr>
          <a:xfrm>
            <a:off x="263524" y="3641007"/>
            <a:ext cx="11736388" cy="870623"/>
          </a:xfrm>
          <a:prstGeom prst="rect">
            <a:avLst/>
          </a:prstGeom>
          <a:noFill/>
        </p:spPr>
        <p:txBody>
          <a:bodyPr wrap="square" rtlCol="0">
            <a:spAutoFit/>
          </a:bodyPr>
          <a:lstStyle/>
          <a:p>
            <a:pPr>
              <a:lnSpc>
                <a:spcPct val="150000"/>
              </a:lnSpc>
            </a:pPr>
            <a:r>
              <a:rPr lang="en-GB" dirty="0">
                <a:solidFill>
                  <a:srgbClr val="222222"/>
                </a:solidFill>
                <a:latin typeface="Century Gothic" panose="020B0502020202020204" pitchFamily="34" charset="0"/>
              </a:rPr>
              <a:t>(number) = (number) + (number)</a:t>
            </a:r>
          </a:p>
          <a:p>
            <a:pPr marL="285750" indent="-285750">
              <a:lnSpc>
                <a:spcPct val="150000"/>
              </a:lnSpc>
              <a:buFont typeface="Arial" panose="020B0604020202020204" pitchFamily="34" charset="0"/>
              <a:buChar char="•"/>
            </a:pPr>
            <a:r>
              <a:rPr lang="en-GB" dirty="0">
                <a:solidFill>
                  <a:srgbClr val="222222"/>
                </a:solidFill>
                <a:latin typeface="Century Gothic" panose="020B0502020202020204" pitchFamily="34" charset="0"/>
              </a:rPr>
              <a:t>15 = 10 + 5</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3004876091"/>
              </p:ext>
            </p:extLst>
          </p:nvPr>
        </p:nvGraphicFramePr>
        <p:xfrm>
          <a:off x="263524" y="1155866"/>
          <a:ext cx="11736388" cy="73660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expanded form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tens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ones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rgbClr val="22222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3"/>
            <a:ext cx="11736887" cy="590405"/>
          </a:xfrm>
        </p:spPr>
        <p:txBody>
          <a:bodyPr/>
          <a:lstStyle/>
          <a:p>
            <a:r>
              <a:rPr lang="en-GB" b="1" dirty="0"/>
              <a:t>Which number completes this number sentence?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3</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30</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10</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6</a:t>
            </a:r>
          </a:p>
        </p:txBody>
      </p:sp>
      <p:grpSp>
        <p:nvGrpSpPr>
          <p:cNvPr id="11" name="Group 10">
            <a:extLst>
              <a:ext uri="{FF2B5EF4-FFF2-40B4-BE49-F238E27FC236}">
                <a16:creationId xmlns:a16="http://schemas.microsoft.com/office/drawing/2014/main" id="{5CE7A5A4-B7A6-5642-88E7-F982C2DED3BD}"/>
              </a:ext>
            </a:extLst>
          </p:cNvPr>
          <p:cNvGrpSpPr/>
          <p:nvPr/>
        </p:nvGrpSpPr>
        <p:grpSpPr>
          <a:xfrm>
            <a:off x="8035636" y="1537927"/>
            <a:ext cx="2085354" cy="1521688"/>
            <a:chOff x="2015591" y="2391630"/>
            <a:chExt cx="2085354" cy="1521688"/>
          </a:xfrm>
        </p:grpSpPr>
        <p:pic>
          <p:nvPicPr>
            <p:cNvPr id="13" name="Google Shape;92;p9">
              <a:extLst>
                <a:ext uri="{FF2B5EF4-FFF2-40B4-BE49-F238E27FC236}">
                  <a16:creationId xmlns:a16="http://schemas.microsoft.com/office/drawing/2014/main" id="{EF9FCEC4-C8CF-3349-9126-731DC260A6F1}"/>
                </a:ext>
              </a:extLst>
            </p:cNvPr>
            <p:cNvPicPr preferRelativeResize="0"/>
            <p:nvPr/>
          </p:nvPicPr>
          <p:blipFill>
            <a:blip r:embed="rId3">
              <a:alphaModFix/>
            </a:blip>
            <a:stretch>
              <a:fillRect/>
            </a:stretch>
          </p:blipFill>
          <p:spPr>
            <a:xfrm>
              <a:off x="3336944" y="3551860"/>
              <a:ext cx="234667" cy="258943"/>
            </a:xfrm>
            <a:prstGeom prst="rect">
              <a:avLst/>
            </a:prstGeom>
            <a:noFill/>
            <a:ln>
              <a:noFill/>
            </a:ln>
          </p:spPr>
        </p:pic>
        <p:pic>
          <p:nvPicPr>
            <p:cNvPr id="15" name="Google Shape;93;p9">
              <a:extLst>
                <a:ext uri="{FF2B5EF4-FFF2-40B4-BE49-F238E27FC236}">
                  <a16:creationId xmlns:a16="http://schemas.microsoft.com/office/drawing/2014/main" id="{5B1CD0D6-3EB4-C442-BCEB-FF1DD6F73D13}"/>
                </a:ext>
              </a:extLst>
            </p:cNvPr>
            <p:cNvPicPr preferRelativeResize="0"/>
            <p:nvPr/>
          </p:nvPicPr>
          <p:blipFill>
            <a:blip r:embed="rId4">
              <a:alphaModFix/>
            </a:blip>
            <a:stretch>
              <a:fillRect/>
            </a:stretch>
          </p:blipFill>
          <p:spPr>
            <a:xfrm>
              <a:off x="2273753" y="2484480"/>
              <a:ext cx="234667" cy="1383726"/>
            </a:xfrm>
            <a:prstGeom prst="rect">
              <a:avLst/>
            </a:prstGeom>
            <a:noFill/>
            <a:ln>
              <a:noFill/>
            </a:ln>
          </p:spPr>
        </p:pic>
        <p:pic>
          <p:nvPicPr>
            <p:cNvPr id="16" name="Google Shape;93;p9">
              <a:extLst>
                <a:ext uri="{FF2B5EF4-FFF2-40B4-BE49-F238E27FC236}">
                  <a16:creationId xmlns:a16="http://schemas.microsoft.com/office/drawing/2014/main" id="{BBEB5274-A87D-654F-80B5-929F8D642A6C}"/>
                </a:ext>
              </a:extLst>
            </p:cNvPr>
            <p:cNvPicPr preferRelativeResize="0"/>
            <p:nvPr/>
          </p:nvPicPr>
          <p:blipFill>
            <a:blip r:embed="rId4">
              <a:alphaModFix/>
            </a:blip>
            <a:stretch>
              <a:fillRect/>
            </a:stretch>
          </p:blipFill>
          <p:spPr>
            <a:xfrm>
              <a:off x="2628150" y="2484480"/>
              <a:ext cx="234667" cy="1383726"/>
            </a:xfrm>
            <a:prstGeom prst="rect">
              <a:avLst/>
            </a:prstGeom>
            <a:noFill/>
            <a:ln>
              <a:noFill/>
            </a:ln>
          </p:spPr>
        </p:pic>
        <p:pic>
          <p:nvPicPr>
            <p:cNvPr id="17" name="Google Shape;93;p9">
              <a:extLst>
                <a:ext uri="{FF2B5EF4-FFF2-40B4-BE49-F238E27FC236}">
                  <a16:creationId xmlns:a16="http://schemas.microsoft.com/office/drawing/2014/main" id="{DDA3A10D-18E1-484C-84D6-BCE737D6AA28}"/>
                </a:ext>
              </a:extLst>
            </p:cNvPr>
            <p:cNvPicPr preferRelativeResize="0"/>
            <p:nvPr/>
          </p:nvPicPr>
          <p:blipFill>
            <a:blip r:embed="rId4">
              <a:alphaModFix/>
            </a:blip>
            <a:stretch>
              <a:fillRect/>
            </a:stretch>
          </p:blipFill>
          <p:spPr>
            <a:xfrm>
              <a:off x="2982547" y="2486509"/>
              <a:ext cx="234667" cy="1383726"/>
            </a:xfrm>
            <a:prstGeom prst="rect">
              <a:avLst/>
            </a:prstGeom>
            <a:noFill/>
            <a:ln>
              <a:noFill/>
            </a:ln>
          </p:spPr>
        </p:pic>
        <p:pic>
          <p:nvPicPr>
            <p:cNvPr id="18" name="Google Shape;92;p9">
              <a:extLst>
                <a:ext uri="{FF2B5EF4-FFF2-40B4-BE49-F238E27FC236}">
                  <a16:creationId xmlns:a16="http://schemas.microsoft.com/office/drawing/2014/main" id="{4B820847-31A1-3243-ADB0-26E2F7087B73}"/>
                </a:ext>
              </a:extLst>
            </p:cNvPr>
            <p:cNvPicPr preferRelativeResize="0"/>
            <p:nvPr/>
          </p:nvPicPr>
          <p:blipFill>
            <a:blip r:embed="rId3">
              <a:alphaModFix/>
            </a:blip>
            <a:stretch>
              <a:fillRect/>
            </a:stretch>
          </p:blipFill>
          <p:spPr>
            <a:xfrm>
              <a:off x="3717839" y="3551859"/>
              <a:ext cx="234667" cy="258943"/>
            </a:xfrm>
            <a:prstGeom prst="rect">
              <a:avLst/>
            </a:prstGeom>
            <a:noFill/>
            <a:ln>
              <a:noFill/>
            </a:ln>
          </p:spPr>
        </p:pic>
        <p:pic>
          <p:nvPicPr>
            <p:cNvPr id="19" name="Google Shape;92;p9">
              <a:extLst>
                <a:ext uri="{FF2B5EF4-FFF2-40B4-BE49-F238E27FC236}">
                  <a16:creationId xmlns:a16="http://schemas.microsoft.com/office/drawing/2014/main" id="{6390C8E5-3CE8-C740-84E5-B0C609283C9C}"/>
                </a:ext>
              </a:extLst>
            </p:cNvPr>
            <p:cNvPicPr preferRelativeResize="0"/>
            <p:nvPr/>
          </p:nvPicPr>
          <p:blipFill>
            <a:blip r:embed="rId3">
              <a:alphaModFix/>
            </a:blip>
            <a:stretch>
              <a:fillRect/>
            </a:stretch>
          </p:blipFill>
          <p:spPr>
            <a:xfrm>
              <a:off x="3336944" y="3182457"/>
              <a:ext cx="234667" cy="258943"/>
            </a:xfrm>
            <a:prstGeom prst="rect">
              <a:avLst/>
            </a:prstGeom>
            <a:noFill/>
            <a:ln>
              <a:noFill/>
            </a:ln>
          </p:spPr>
        </p:pic>
        <p:pic>
          <p:nvPicPr>
            <p:cNvPr id="20" name="Google Shape;92;p9">
              <a:extLst>
                <a:ext uri="{FF2B5EF4-FFF2-40B4-BE49-F238E27FC236}">
                  <a16:creationId xmlns:a16="http://schemas.microsoft.com/office/drawing/2014/main" id="{98D8C06E-ECAC-C54A-A6F4-CBC6BB38D710}"/>
                </a:ext>
              </a:extLst>
            </p:cNvPr>
            <p:cNvPicPr preferRelativeResize="0"/>
            <p:nvPr/>
          </p:nvPicPr>
          <p:blipFill>
            <a:blip r:embed="rId3">
              <a:alphaModFix/>
            </a:blip>
            <a:stretch>
              <a:fillRect/>
            </a:stretch>
          </p:blipFill>
          <p:spPr>
            <a:xfrm>
              <a:off x="3717839" y="3182456"/>
              <a:ext cx="234667" cy="258943"/>
            </a:xfrm>
            <a:prstGeom prst="rect">
              <a:avLst/>
            </a:prstGeom>
            <a:noFill/>
            <a:ln>
              <a:noFill/>
            </a:ln>
          </p:spPr>
        </p:pic>
        <p:pic>
          <p:nvPicPr>
            <p:cNvPr id="21" name="Google Shape;92;p9">
              <a:extLst>
                <a:ext uri="{FF2B5EF4-FFF2-40B4-BE49-F238E27FC236}">
                  <a16:creationId xmlns:a16="http://schemas.microsoft.com/office/drawing/2014/main" id="{F59EEBA3-AC19-8843-811C-AB96A963E293}"/>
                </a:ext>
              </a:extLst>
            </p:cNvPr>
            <p:cNvPicPr preferRelativeResize="0"/>
            <p:nvPr/>
          </p:nvPicPr>
          <p:blipFill>
            <a:blip r:embed="rId3">
              <a:alphaModFix/>
            </a:blip>
            <a:stretch>
              <a:fillRect/>
            </a:stretch>
          </p:blipFill>
          <p:spPr>
            <a:xfrm>
              <a:off x="3336944" y="2813054"/>
              <a:ext cx="234667" cy="258943"/>
            </a:xfrm>
            <a:prstGeom prst="rect">
              <a:avLst/>
            </a:prstGeom>
            <a:noFill/>
            <a:ln>
              <a:noFill/>
            </a:ln>
          </p:spPr>
        </p:pic>
        <p:sp>
          <p:nvSpPr>
            <p:cNvPr id="22" name="Rounded Rectangle 21">
              <a:extLst>
                <a:ext uri="{FF2B5EF4-FFF2-40B4-BE49-F238E27FC236}">
                  <a16:creationId xmlns:a16="http://schemas.microsoft.com/office/drawing/2014/main" id="{DF3427D9-62B7-E049-B585-76E4E00D5030}"/>
                </a:ext>
              </a:extLst>
            </p:cNvPr>
            <p:cNvSpPr/>
            <p:nvPr/>
          </p:nvSpPr>
          <p:spPr>
            <a:xfrm>
              <a:off x="2015591" y="2391630"/>
              <a:ext cx="2085354" cy="1521688"/>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pic>
          <p:nvPicPr>
            <p:cNvPr id="24" name="Google Shape;92;p9">
              <a:extLst>
                <a:ext uri="{FF2B5EF4-FFF2-40B4-BE49-F238E27FC236}">
                  <a16:creationId xmlns:a16="http://schemas.microsoft.com/office/drawing/2014/main" id="{515C32DF-6940-AD45-808E-C375A65836E7}"/>
                </a:ext>
              </a:extLst>
            </p:cNvPr>
            <p:cNvPicPr preferRelativeResize="0"/>
            <p:nvPr/>
          </p:nvPicPr>
          <p:blipFill>
            <a:blip r:embed="rId3">
              <a:alphaModFix/>
            </a:blip>
            <a:stretch>
              <a:fillRect/>
            </a:stretch>
          </p:blipFill>
          <p:spPr>
            <a:xfrm>
              <a:off x="3723736" y="2813053"/>
              <a:ext cx="234667" cy="258943"/>
            </a:xfrm>
            <a:prstGeom prst="rect">
              <a:avLst/>
            </a:prstGeom>
            <a:noFill/>
            <a:ln>
              <a:noFill/>
            </a:ln>
          </p:spPr>
        </p:pic>
      </p:grpSp>
      <p:grpSp>
        <p:nvGrpSpPr>
          <p:cNvPr id="25" name="Group 24">
            <a:extLst>
              <a:ext uri="{FF2B5EF4-FFF2-40B4-BE49-F238E27FC236}">
                <a16:creationId xmlns:a16="http://schemas.microsoft.com/office/drawing/2014/main" id="{6E011698-2959-CD42-8EEC-A068C89ABBD8}"/>
              </a:ext>
            </a:extLst>
          </p:cNvPr>
          <p:cNvGrpSpPr/>
          <p:nvPr/>
        </p:nvGrpSpPr>
        <p:grpSpPr>
          <a:xfrm>
            <a:off x="4585207" y="1945018"/>
            <a:ext cx="2776083" cy="753138"/>
            <a:chOff x="7717243" y="5513662"/>
            <a:chExt cx="2776083" cy="753138"/>
          </a:xfrm>
        </p:grpSpPr>
        <p:sp>
          <p:nvSpPr>
            <p:cNvPr id="26" name="Rounded Rectangle 25">
              <a:extLst>
                <a:ext uri="{FF2B5EF4-FFF2-40B4-BE49-F238E27FC236}">
                  <a16:creationId xmlns:a16="http://schemas.microsoft.com/office/drawing/2014/main" id="{D5DB59C0-7DB2-E945-B4A1-287B45FF7B86}"/>
                </a:ext>
              </a:extLst>
            </p:cNvPr>
            <p:cNvSpPr/>
            <p:nvPr/>
          </p:nvSpPr>
          <p:spPr>
            <a:xfrm>
              <a:off x="7717243" y="5513663"/>
              <a:ext cx="918758" cy="75313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36 = </a:t>
              </a:r>
            </a:p>
          </p:txBody>
        </p:sp>
        <p:sp>
          <p:nvSpPr>
            <p:cNvPr id="27" name="Rounded Rectangle 26">
              <a:extLst>
                <a:ext uri="{FF2B5EF4-FFF2-40B4-BE49-F238E27FC236}">
                  <a16:creationId xmlns:a16="http://schemas.microsoft.com/office/drawing/2014/main" id="{541D6A58-0847-F342-ADAF-D078EFF541B8}"/>
                </a:ext>
              </a:extLst>
            </p:cNvPr>
            <p:cNvSpPr/>
            <p:nvPr/>
          </p:nvSpPr>
          <p:spPr>
            <a:xfrm>
              <a:off x="8758338" y="5513663"/>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28" name="Rounded Rectangle 27">
              <a:extLst>
                <a:ext uri="{FF2B5EF4-FFF2-40B4-BE49-F238E27FC236}">
                  <a16:creationId xmlns:a16="http://schemas.microsoft.com/office/drawing/2014/main" id="{407CF2EF-CA3A-5A43-B514-C56DEE758972}"/>
                </a:ext>
              </a:extLst>
            </p:cNvPr>
            <p:cNvSpPr/>
            <p:nvPr/>
          </p:nvSpPr>
          <p:spPr>
            <a:xfrm>
              <a:off x="9574568" y="5513662"/>
              <a:ext cx="918758" cy="75313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+ 6</a:t>
              </a:r>
            </a:p>
          </p:txBody>
        </p:sp>
      </p:gr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understand how to represent numbers using the expanded form</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721735"/>
          </a:xfrm>
        </p:spPr>
        <p:txBody>
          <a:bodyPr/>
          <a:lstStyle/>
          <a:p>
            <a:r>
              <a:rPr lang="en-GB" b="1" dirty="0"/>
              <a:t>How many ways can you represent these numbers? </a:t>
            </a:r>
          </a:p>
        </p:txBody>
      </p:sp>
      <p:sp>
        <p:nvSpPr>
          <p:cNvPr id="6" name="Rounded Rectangle 5">
            <a:extLst>
              <a:ext uri="{FF2B5EF4-FFF2-40B4-BE49-F238E27FC236}">
                <a16:creationId xmlns:a16="http://schemas.microsoft.com/office/drawing/2014/main" id="{A4AF67FB-5A35-AC4F-95AC-9C3B6C64B79A}"/>
              </a:ext>
            </a:extLst>
          </p:cNvPr>
          <p:cNvSpPr/>
          <p:nvPr/>
        </p:nvSpPr>
        <p:spPr>
          <a:xfrm>
            <a:off x="2980705" y="2126673"/>
            <a:ext cx="983465" cy="60267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24</a:t>
            </a:r>
          </a:p>
        </p:txBody>
      </p:sp>
      <p:sp>
        <p:nvSpPr>
          <p:cNvPr id="7" name="Rounded Rectangle 6">
            <a:extLst>
              <a:ext uri="{FF2B5EF4-FFF2-40B4-BE49-F238E27FC236}">
                <a16:creationId xmlns:a16="http://schemas.microsoft.com/office/drawing/2014/main" id="{542DF78C-C4B1-5D48-8604-EE64084CC825}"/>
              </a:ext>
            </a:extLst>
          </p:cNvPr>
          <p:cNvSpPr/>
          <p:nvPr/>
        </p:nvSpPr>
        <p:spPr>
          <a:xfrm>
            <a:off x="5604267" y="2126673"/>
            <a:ext cx="983465" cy="60267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71</a:t>
            </a:r>
          </a:p>
        </p:txBody>
      </p:sp>
      <p:sp>
        <p:nvSpPr>
          <p:cNvPr id="8" name="Rounded Rectangle 7">
            <a:extLst>
              <a:ext uri="{FF2B5EF4-FFF2-40B4-BE49-F238E27FC236}">
                <a16:creationId xmlns:a16="http://schemas.microsoft.com/office/drawing/2014/main" id="{06E8E3D7-4895-2B4C-96BA-82ACD063B64C}"/>
              </a:ext>
            </a:extLst>
          </p:cNvPr>
          <p:cNvSpPr/>
          <p:nvPr/>
        </p:nvSpPr>
        <p:spPr>
          <a:xfrm>
            <a:off x="8227830" y="2126673"/>
            <a:ext cx="983465" cy="602672"/>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63</a:t>
            </a:r>
          </a:p>
        </p:txBody>
      </p:sp>
    </p:spTree>
    <p:extLst>
      <p:ext uri="{BB962C8B-B14F-4D97-AF65-F5344CB8AC3E}">
        <p14:creationId xmlns:p14="http://schemas.microsoft.com/office/powerpoint/2010/main" val="195754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2829566"/>
          </a:xfrm>
        </p:spPr>
        <p:txBody>
          <a:bodyPr>
            <a:normAutofit/>
          </a:bodyPr>
          <a:lstStyle/>
          <a:p>
            <a:r>
              <a:rPr lang="en-GB" dirty="0"/>
              <a:t>We can use the expanded form to describe numbers. </a:t>
            </a:r>
          </a:p>
          <a:p>
            <a:r>
              <a:rPr lang="en-GB" dirty="0"/>
              <a:t>We use this to show the place value of parts of a number. </a:t>
            </a:r>
          </a:p>
          <a:p>
            <a:r>
              <a:rPr lang="en-GB" dirty="0"/>
              <a:t>23 = 20 + 3</a:t>
            </a:r>
          </a:p>
          <a:p>
            <a:r>
              <a:rPr lang="en-GB" dirty="0"/>
              <a:t>23 is equal to 2 tens add 3 ones.</a:t>
            </a:r>
          </a:p>
          <a:p>
            <a:r>
              <a:rPr lang="en-GB" dirty="0"/>
              <a:t>23 is equal to 20 add 3.</a:t>
            </a:r>
          </a:p>
        </p:txBody>
      </p:sp>
      <p:grpSp>
        <p:nvGrpSpPr>
          <p:cNvPr id="4" name="Group 3">
            <a:extLst>
              <a:ext uri="{FF2B5EF4-FFF2-40B4-BE49-F238E27FC236}">
                <a16:creationId xmlns:a16="http://schemas.microsoft.com/office/drawing/2014/main" id="{429888FA-8E8B-1A40-9695-DD85D251DD9C}"/>
              </a:ext>
            </a:extLst>
          </p:cNvPr>
          <p:cNvGrpSpPr/>
          <p:nvPr/>
        </p:nvGrpSpPr>
        <p:grpSpPr>
          <a:xfrm>
            <a:off x="3898265" y="2591122"/>
            <a:ext cx="4395469" cy="3520353"/>
            <a:chOff x="7533007" y="996105"/>
            <a:chExt cx="4395469" cy="3520353"/>
          </a:xfrm>
        </p:grpSpPr>
        <p:pic>
          <p:nvPicPr>
            <p:cNvPr id="8" name="Google Shape;182;p13">
              <a:extLst>
                <a:ext uri="{FF2B5EF4-FFF2-40B4-BE49-F238E27FC236}">
                  <a16:creationId xmlns:a16="http://schemas.microsoft.com/office/drawing/2014/main" id="{3D0F7DDB-CEEB-F94D-98C4-B629ED89718A}"/>
                </a:ext>
              </a:extLst>
            </p:cNvPr>
            <p:cNvPicPr preferRelativeResize="0"/>
            <p:nvPr/>
          </p:nvPicPr>
          <p:blipFill>
            <a:blip r:embed="rId3">
              <a:alphaModFix/>
            </a:blip>
            <a:stretch>
              <a:fillRect/>
            </a:stretch>
          </p:blipFill>
          <p:spPr>
            <a:xfrm>
              <a:off x="7533007" y="996105"/>
              <a:ext cx="4395469" cy="3520353"/>
            </a:xfrm>
            <a:prstGeom prst="rect">
              <a:avLst/>
            </a:prstGeom>
            <a:noFill/>
            <a:ln>
              <a:noFill/>
            </a:ln>
          </p:spPr>
        </p:pic>
        <p:pic>
          <p:nvPicPr>
            <p:cNvPr id="12" name="Google Shape;92;p9">
              <a:extLst>
                <a:ext uri="{FF2B5EF4-FFF2-40B4-BE49-F238E27FC236}">
                  <a16:creationId xmlns:a16="http://schemas.microsoft.com/office/drawing/2014/main" id="{B4ABAF2E-DB46-234E-879B-049318227D1C}"/>
                </a:ext>
              </a:extLst>
            </p:cNvPr>
            <p:cNvPicPr preferRelativeResize="0"/>
            <p:nvPr/>
          </p:nvPicPr>
          <p:blipFill>
            <a:blip r:embed="rId4">
              <a:alphaModFix/>
            </a:blip>
            <a:stretch>
              <a:fillRect/>
            </a:stretch>
          </p:blipFill>
          <p:spPr>
            <a:xfrm>
              <a:off x="10102120" y="1955431"/>
              <a:ext cx="207169" cy="228600"/>
            </a:xfrm>
            <a:prstGeom prst="rect">
              <a:avLst/>
            </a:prstGeom>
            <a:noFill/>
            <a:ln>
              <a:noFill/>
            </a:ln>
          </p:spPr>
        </p:pic>
        <p:pic>
          <p:nvPicPr>
            <p:cNvPr id="13" name="Google Shape;93;p9">
              <a:extLst>
                <a:ext uri="{FF2B5EF4-FFF2-40B4-BE49-F238E27FC236}">
                  <a16:creationId xmlns:a16="http://schemas.microsoft.com/office/drawing/2014/main" id="{9AEFB13B-221B-2847-855E-D682F651B49C}"/>
                </a:ext>
              </a:extLst>
            </p:cNvPr>
            <p:cNvPicPr preferRelativeResize="0"/>
            <p:nvPr/>
          </p:nvPicPr>
          <p:blipFill>
            <a:blip r:embed="rId5">
              <a:alphaModFix/>
            </a:blip>
            <a:stretch>
              <a:fillRect/>
            </a:stretch>
          </p:blipFill>
          <p:spPr>
            <a:xfrm>
              <a:off x="9813871" y="1156413"/>
              <a:ext cx="207169" cy="1221581"/>
            </a:xfrm>
            <a:prstGeom prst="rect">
              <a:avLst/>
            </a:prstGeom>
            <a:noFill/>
            <a:ln>
              <a:noFill/>
            </a:ln>
          </p:spPr>
        </p:pic>
        <p:pic>
          <p:nvPicPr>
            <p:cNvPr id="14" name="Google Shape;92;p9">
              <a:extLst>
                <a:ext uri="{FF2B5EF4-FFF2-40B4-BE49-F238E27FC236}">
                  <a16:creationId xmlns:a16="http://schemas.microsoft.com/office/drawing/2014/main" id="{CD070B8B-B7D8-AE46-808F-D821D10864DF}"/>
                </a:ext>
              </a:extLst>
            </p:cNvPr>
            <p:cNvPicPr preferRelativeResize="0"/>
            <p:nvPr/>
          </p:nvPicPr>
          <p:blipFill>
            <a:blip r:embed="rId4">
              <a:alphaModFix/>
            </a:blip>
            <a:stretch>
              <a:fillRect/>
            </a:stretch>
          </p:blipFill>
          <p:spPr>
            <a:xfrm>
              <a:off x="10102120" y="1652903"/>
              <a:ext cx="207169" cy="228600"/>
            </a:xfrm>
            <a:prstGeom prst="rect">
              <a:avLst/>
            </a:prstGeom>
            <a:noFill/>
            <a:ln>
              <a:noFill/>
            </a:ln>
          </p:spPr>
        </p:pic>
        <p:pic>
          <p:nvPicPr>
            <p:cNvPr id="15" name="Google Shape;92;p9">
              <a:extLst>
                <a:ext uri="{FF2B5EF4-FFF2-40B4-BE49-F238E27FC236}">
                  <a16:creationId xmlns:a16="http://schemas.microsoft.com/office/drawing/2014/main" id="{BBD68256-B864-204D-B7E0-B6EEAAA4A1F5}"/>
                </a:ext>
              </a:extLst>
            </p:cNvPr>
            <p:cNvPicPr preferRelativeResize="0"/>
            <p:nvPr/>
          </p:nvPicPr>
          <p:blipFill>
            <a:blip r:embed="rId4">
              <a:alphaModFix/>
            </a:blip>
            <a:stretch>
              <a:fillRect/>
            </a:stretch>
          </p:blipFill>
          <p:spPr>
            <a:xfrm>
              <a:off x="10102120" y="1350375"/>
              <a:ext cx="207169" cy="228600"/>
            </a:xfrm>
            <a:prstGeom prst="rect">
              <a:avLst/>
            </a:prstGeom>
            <a:noFill/>
            <a:ln>
              <a:noFill/>
            </a:ln>
          </p:spPr>
        </p:pic>
        <p:pic>
          <p:nvPicPr>
            <p:cNvPr id="16" name="Google Shape;93;p9">
              <a:extLst>
                <a:ext uri="{FF2B5EF4-FFF2-40B4-BE49-F238E27FC236}">
                  <a16:creationId xmlns:a16="http://schemas.microsoft.com/office/drawing/2014/main" id="{843CB002-39DC-104B-85D2-41454E1C43BD}"/>
                </a:ext>
              </a:extLst>
            </p:cNvPr>
            <p:cNvPicPr preferRelativeResize="0"/>
            <p:nvPr/>
          </p:nvPicPr>
          <p:blipFill>
            <a:blip r:embed="rId5">
              <a:alphaModFix/>
            </a:blip>
            <a:stretch>
              <a:fillRect/>
            </a:stretch>
          </p:blipFill>
          <p:spPr>
            <a:xfrm>
              <a:off x="9564410" y="1155297"/>
              <a:ext cx="207169" cy="1221581"/>
            </a:xfrm>
            <a:prstGeom prst="rect">
              <a:avLst/>
            </a:prstGeom>
            <a:noFill/>
            <a:ln>
              <a:noFill/>
            </a:ln>
          </p:spPr>
        </p:pic>
        <p:pic>
          <p:nvPicPr>
            <p:cNvPr id="17" name="Google Shape;93;p9">
              <a:extLst>
                <a:ext uri="{FF2B5EF4-FFF2-40B4-BE49-F238E27FC236}">
                  <a16:creationId xmlns:a16="http://schemas.microsoft.com/office/drawing/2014/main" id="{3731B651-159D-4A44-A3F1-8AC2D65DE1E0}"/>
                </a:ext>
              </a:extLst>
            </p:cNvPr>
            <p:cNvPicPr preferRelativeResize="0"/>
            <p:nvPr/>
          </p:nvPicPr>
          <p:blipFill>
            <a:blip r:embed="rId5">
              <a:alphaModFix/>
            </a:blip>
            <a:stretch>
              <a:fillRect/>
            </a:stretch>
          </p:blipFill>
          <p:spPr>
            <a:xfrm>
              <a:off x="9316701" y="1155296"/>
              <a:ext cx="207169" cy="1221581"/>
            </a:xfrm>
            <a:prstGeom prst="rect">
              <a:avLst/>
            </a:prstGeom>
            <a:noFill/>
            <a:ln>
              <a:noFill/>
            </a:ln>
          </p:spPr>
        </p:pic>
        <p:pic>
          <p:nvPicPr>
            <p:cNvPr id="18" name="Google Shape;93;p9">
              <a:extLst>
                <a:ext uri="{FF2B5EF4-FFF2-40B4-BE49-F238E27FC236}">
                  <a16:creationId xmlns:a16="http://schemas.microsoft.com/office/drawing/2014/main" id="{AC06BC1C-992A-BA46-A0CD-AD3A7C35FEE4}"/>
                </a:ext>
              </a:extLst>
            </p:cNvPr>
            <p:cNvPicPr preferRelativeResize="0"/>
            <p:nvPr/>
          </p:nvPicPr>
          <p:blipFill>
            <a:blip r:embed="rId5">
              <a:alphaModFix/>
            </a:blip>
            <a:stretch>
              <a:fillRect/>
            </a:stretch>
          </p:blipFill>
          <p:spPr>
            <a:xfrm>
              <a:off x="8400707" y="3193032"/>
              <a:ext cx="207169" cy="1221581"/>
            </a:xfrm>
            <a:prstGeom prst="rect">
              <a:avLst/>
            </a:prstGeom>
            <a:noFill/>
            <a:ln>
              <a:noFill/>
            </a:ln>
          </p:spPr>
        </p:pic>
        <p:pic>
          <p:nvPicPr>
            <p:cNvPr id="19" name="Google Shape;93;p9">
              <a:extLst>
                <a:ext uri="{FF2B5EF4-FFF2-40B4-BE49-F238E27FC236}">
                  <a16:creationId xmlns:a16="http://schemas.microsoft.com/office/drawing/2014/main" id="{6662715E-FA61-1445-BEAB-06C7D33E63AA}"/>
                </a:ext>
              </a:extLst>
            </p:cNvPr>
            <p:cNvPicPr preferRelativeResize="0"/>
            <p:nvPr/>
          </p:nvPicPr>
          <p:blipFill>
            <a:blip r:embed="rId5">
              <a:alphaModFix/>
            </a:blip>
            <a:stretch>
              <a:fillRect/>
            </a:stretch>
          </p:blipFill>
          <p:spPr>
            <a:xfrm>
              <a:off x="8151246" y="3191916"/>
              <a:ext cx="207169" cy="1221581"/>
            </a:xfrm>
            <a:prstGeom prst="rect">
              <a:avLst/>
            </a:prstGeom>
            <a:noFill/>
            <a:ln>
              <a:noFill/>
            </a:ln>
          </p:spPr>
        </p:pic>
        <p:pic>
          <p:nvPicPr>
            <p:cNvPr id="20" name="Google Shape;93;p9">
              <a:extLst>
                <a:ext uri="{FF2B5EF4-FFF2-40B4-BE49-F238E27FC236}">
                  <a16:creationId xmlns:a16="http://schemas.microsoft.com/office/drawing/2014/main" id="{EE7E7119-93E8-EA4E-9F6D-900260ED3082}"/>
                </a:ext>
              </a:extLst>
            </p:cNvPr>
            <p:cNvPicPr preferRelativeResize="0"/>
            <p:nvPr/>
          </p:nvPicPr>
          <p:blipFill>
            <a:blip r:embed="rId5">
              <a:alphaModFix/>
            </a:blip>
            <a:stretch>
              <a:fillRect/>
            </a:stretch>
          </p:blipFill>
          <p:spPr>
            <a:xfrm>
              <a:off x="7903537" y="3191915"/>
              <a:ext cx="207169" cy="1221581"/>
            </a:xfrm>
            <a:prstGeom prst="rect">
              <a:avLst/>
            </a:prstGeom>
            <a:noFill/>
            <a:ln>
              <a:noFill/>
            </a:ln>
          </p:spPr>
        </p:pic>
        <p:pic>
          <p:nvPicPr>
            <p:cNvPr id="21" name="Google Shape;92;p9">
              <a:extLst>
                <a:ext uri="{FF2B5EF4-FFF2-40B4-BE49-F238E27FC236}">
                  <a16:creationId xmlns:a16="http://schemas.microsoft.com/office/drawing/2014/main" id="{9628E438-4DE3-724D-972B-2445DF92D93E}"/>
                </a:ext>
              </a:extLst>
            </p:cNvPr>
            <p:cNvPicPr preferRelativeResize="0"/>
            <p:nvPr/>
          </p:nvPicPr>
          <p:blipFill>
            <a:blip r:embed="rId4">
              <a:alphaModFix/>
            </a:blip>
            <a:stretch>
              <a:fillRect/>
            </a:stretch>
          </p:blipFill>
          <p:spPr>
            <a:xfrm>
              <a:off x="11044229" y="4005904"/>
              <a:ext cx="207169" cy="228600"/>
            </a:xfrm>
            <a:prstGeom prst="rect">
              <a:avLst/>
            </a:prstGeom>
            <a:noFill/>
            <a:ln>
              <a:noFill/>
            </a:ln>
          </p:spPr>
        </p:pic>
        <p:pic>
          <p:nvPicPr>
            <p:cNvPr id="22" name="Google Shape;92;p9">
              <a:extLst>
                <a:ext uri="{FF2B5EF4-FFF2-40B4-BE49-F238E27FC236}">
                  <a16:creationId xmlns:a16="http://schemas.microsoft.com/office/drawing/2014/main" id="{4C8BDB63-4FC2-584C-9B64-E980FDA1E879}"/>
                </a:ext>
              </a:extLst>
            </p:cNvPr>
            <p:cNvPicPr preferRelativeResize="0"/>
            <p:nvPr/>
          </p:nvPicPr>
          <p:blipFill>
            <a:blip r:embed="rId4">
              <a:alphaModFix/>
            </a:blip>
            <a:stretch>
              <a:fillRect/>
            </a:stretch>
          </p:blipFill>
          <p:spPr>
            <a:xfrm>
              <a:off x="11044229" y="3703376"/>
              <a:ext cx="207169" cy="228600"/>
            </a:xfrm>
            <a:prstGeom prst="rect">
              <a:avLst/>
            </a:prstGeom>
            <a:noFill/>
            <a:ln>
              <a:noFill/>
            </a:ln>
          </p:spPr>
        </p:pic>
        <p:pic>
          <p:nvPicPr>
            <p:cNvPr id="23" name="Google Shape;92;p9">
              <a:extLst>
                <a:ext uri="{FF2B5EF4-FFF2-40B4-BE49-F238E27FC236}">
                  <a16:creationId xmlns:a16="http://schemas.microsoft.com/office/drawing/2014/main" id="{AAA0E9F0-75B6-ED43-A0FE-982B91411BB8}"/>
                </a:ext>
              </a:extLst>
            </p:cNvPr>
            <p:cNvPicPr preferRelativeResize="0"/>
            <p:nvPr/>
          </p:nvPicPr>
          <p:blipFill>
            <a:blip r:embed="rId4">
              <a:alphaModFix/>
            </a:blip>
            <a:stretch>
              <a:fillRect/>
            </a:stretch>
          </p:blipFill>
          <p:spPr>
            <a:xfrm>
              <a:off x="11044229" y="3400848"/>
              <a:ext cx="207169" cy="228600"/>
            </a:xfrm>
            <a:prstGeom prst="rect">
              <a:avLst/>
            </a:prstGeom>
            <a:noFill/>
            <a:ln>
              <a:noFill/>
            </a:ln>
          </p:spPr>
        </p:pic>
      </p:grpSp>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721734"/>
          </a:xfrm>
        </p:spPr>
        <p:txBody>
          <a:bodyPr/>
          <a:lstStyle/>
          <a:p>
            <a:r>
              <a:rPr lang="en-GB" b="1" dirty="0"/>
              <a:t>Complete the number sentences for the part-whole models.</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4" name="Group 3">
            <a:extLst>
              <a:ext uri="{FF2B5EF4-FFF2-40B4-BE49-F238E27FC236}">
                <a16:creationId xmlns:a16="http://schemas.microsoft.com/office/drawing/2014/main" id="{67880BE6-1A39-C446-A690-5E6DEABD65E4}"/>
              </a:ext>
            </a:extLst>
          </p:cNvPr>
          <p:cNvGrpSpPr/>
          <p:nvPr/>
        </p:nvGrpSpPr>
        <p:grpSpPr>
          <a:xfrm>
            <a:off x="531611" y="1773109"/>
            <a:ext cx="4395469" cy="3520353"/>
            <a:chOff x="531611" y="1773109"/>
            <a:chExt cx="4395469" cy="3520353"/>
          </a:xfrm>
        </p:grpSpPr>
        <p:pic>
          <p:nvPicPr>
            <p:cNvPr id="8" name="Google Shape;182;p13">
              <a:extLst>
                <a:ext uri="{FF2B5EF4-FFF2-40B4-BE49-F238E27FC236}">
                  <a16:creationId xmlns:a16="http://schemas.microsoft.com/office/drawing/2014/main" id="{CDEE9C07-0C73-0844-A53C-F3A4DD4EC424}"/>
                </a:ext>
              </a:extLst>
            </p:cNvPr>
            <p:cNvPicPr preferRelativeResize="0"/>
            <p:nvPr/>
          </p:nvPicPr>
          <p:blipFill>
            <a:blip r:embed="rId3">
              <a:alphaModFix/>
            </a:blip>
            <a:stretch>
              <a:fillRect/>
            </a:stretch>
          </p:blipFill>
          <p:spPr>
            <a:xfrm>
              <a:off x="531611" y="1773109"/>
              <a:ext cx="4395469" cy="3520353"/>
            </a:xfrm>
            <a:prstGeom prst="rect">
              <a:avLst/>
            </a:prstGeom>
            <a:noFill/>
            <a:ln>
              <a:noFill/>
            </a:ln>
          </p:spPr>
        </p:pic>
        <p:pic>
          <p:nvPicPr>
            <p:cNvPr id="9" name="Google Shape;92;p9">
              <a:extLst>
                <a:ext uri="{FF2B5EF4-FFF2-40B4-BE49-F238E27FC236}">
                  <a16:creationId xmlns:a16="http://schemas.microsoft.com/office/drawing/2014/main" id="{21BE93F8-E2FC-494C-B006-00730AC79AD2}"/>
                </a:ext>
              </a:extLst>
            </p:cNvPr>
            <p:cNvPicPr preferRelativeResize="0"/>
            <p:nvPr/>
          </p:nvPicPr>
          <p:blipFill>
            <a:blip r:embed="rId4">
              <a:alphaModFix/>
            </a:blip>
            <a:stretch>
              <a:fillRect/>
            </a:stretch>
          </p:blipFill>
          <p:spPr>
            <a:xfrm>
              <a:off x="3148417" y="2594024"/>
              <a:ext cx="170125" cy="187724"/>
            </a:xfrm>
            <a:prstGeom prst="rect">
              <a:avLst/>
            </a:prstGeom>
            <a:noFill/>
            <a:ln>
              <a:noFill/>
            </a:ln>
          </p:spPr>
        </p:pic>
        <p:pic>
          <p:nvPicPr>
            <p:cNvPr id="10" name="Google Shape;93;p9">
              <a:extLst>
                <a:ext uri="{FF2B5EF4-FFF2-40B4-BE49-F238E27FC236}">
                  <a16:creationId xmlns:a16="http://schemas.microsoft.com/office/drawing/2014/main" id="{70F179E0-FBEC-4F42-A422-119940DB8791}"/>
                </a:ext>
              </a:extLst>
            </p:cNvPr>
            <p:cNvPicPr preferRelativeResize="0"/>
            <p:nvPr/>
          </p:nvPicPr>
          <p:blipFill>
            <a:blip r:embed="rId5">
              <a:alphaModFix/>
            </a:blip>
            <a:stretch>
              <a:fillRect/>
            </a:stretch>
          </p:blipFill>
          <p:spPr>
            <a:xfrm>
              <a:off x="2644325" y="2022193"/>
              <a:ext cx="170125" cy="1003151"/>
            </a:xfrm>
            <a:prstGeom prst="rect">
              <a:avLst/>
            </a:prstGeom>
            <a:noFill/>
            <a:ln>
              <a:noFill/>
            </a:ln>
          </p:spPr>
        </p:pic>
        <p:pic>
          <p:nvPicPr>
            <p:cNvPr id="11" name="Google Shape;92;p9">
              <a:extLst>
                <a:ext uri="{FF2B5EF4-FFF2-40B4-BE49-F238E27FC236}">
                  <a16:creationId xmlns:a16="http://schemas.microsoft.com/office/drawing/2014/main" id="{E750B9F5-6569-2042-BC87-8B3350591D69}"/>
                </a:ext>
              </a:extLst>
            </p:cNvPr>
            <p:cNvPicPr preferRelativeResize="0"/>
            <p:nvPr/>
          </p:nvPicPr>
          <p:blipFill>
            <a:blip r:embed="rId4">
              <a:alphaModFix/>
            </a:blip>
            <a:stretch>
              <a:fillRect/>
            </a:stretch>
          </p:blipFill>
          <p:spPr>
            <a:xfrm>
              <a:off x="3148417" y="2291496"/>
              <a:ext cx="170125" cy="187724"/>
            </a:xfrm>
            <a:prstGeom prst="rect">
              <a:avLst/>
            </a:prstGeom>
            <a:noFill/>
            <a:ln>
              <a:noFill/>
            </a:ln>
          </p:spPr>
        </p:pic>
        <p:pic>
          <p:nvPicPr>
            <p:cNvPr id="13" name="Google Shape;93;p9">
              <a:extLst>
                <a:ext uri="{FF2B5EF4-FFF2-40B4-BE49-F238E27FC236}">
                  <a16:creationId xmlns:a16="http://schemas.microsoft.com/office/drawing/2014/main" id="{34AC76F4-AB39-CF44-9874-1824B5BB0487}"/>
                </a:ext>
              </a:extLst>
            </p:cNvPr>
            <p:cNvPicPr preferRelativeResize="0"/>
            <p:nvPr/>
          </p:nvPicPr>
          <p:blipFill>
            <a:blip r:embed="rId5">
              <a:alphaModFix/>
            </a:blip>
            <a:stretch>
              <a:fillRect/>
            </a:stretch>
          </p:blipFill>
          <p:spPr>
            <a:xfrm>
              <a:off x="2394864" y="2021077"/>
              <a:ext cx="170125" cy="1003151"/>
            </a:xfrm>
            <a:prstGeom prst="rect">
              <a:avLst/>
            </a:prstGeom>
            <a:noFill/>
            <a:ln>
              <a:noFill/>
            </a:ln>
          </p:spPr>
        </p:pic>
        <p:pic>
          <p:nvPicPr>
            <p:cNvPr id="14" name="Google Shape;93;p9">
              <a:extLst>
                <a:ext uri="{FF2B5EF4-FFF2-40B4-BE49-F238E27FC236}">
                  <a16:creationId xmlns:a16="http://schemas.microsoft.com/office/drawing/2014/main" id="{84F7C7D7-A48A-904C-B44D-744A5193F6D4}"/>
                </a:ext>
              </a:extLst>
            </p:cNvPr>
            <p:cNvPicPr preferRelativeResize="0"/>
            <p:nvPr/>
          </p:nvPicPr>
          <p:blipFill>
            <a:blip r:embed="rId5">
              <a:alphaModFix/>
            </a:blip>
            <a:stretch>
              <a:fillRect/>
            </a:stretch>
          </p:blipFill>
          <p:spPr>
            <a:xfrm>
              <a:off x="2146999" y="2034053"/>
              <a:ext cx="170125" cy="1003151"/>
            </a:xfrm>
            <a:prstGeom prst="rect">
              <a:avLst/>
            </a:prstGeom>
            <a:noFill/>
            <a:ln>
              <a:noFill/>
            </a:ln>
          </p:spPr>
        </p:pic>
        <p:pic>
          <p:nvPicPr>
            <p:cNvPr id="15" name="Google Shape;93;p9">
              <a:extLst>
                <a:ext uri="{FF2B5EF4-FFF2-40B4-BE49-F238E27FC236}">
                  <a16:creationId xmlns:a16="http://schemas.microsoft.com/office/drawing/2014/main" id="{02B1E13C-CF85-0B42-B311-4B848BAE49E0}"/>
                </a:ext>
              </a:extLst>
            </p:cNvPr>
            <p:cNvPicPr preferRelativeResize="0"/>
            <p:nvPr/>
          </p:nvPicPr>
          <p:blipFill>
            <a:blip r:embed="rId5">
              <a:alphaModFix/>
            </a:blip>
            <a:stretch>
              <a:fillRect/>
            </a:stretch>
          </p:blipFill>
          <p:spPr>
            <a:xfrm>
              <a:off x="1537857" y="4050609"/>
              <a:ext cx="170125" cy="1003151"/>
            </a:xfrm>
            <a:prstGeom prst="rect">
              <a:avLst/>
            </a:prstGeom>
            <a:noFill/>
            <a:ln>
              <a:noFill/>
            </a:ln>
          </p:spPr>
        </p:pic>
        <p:pic>
          <p:nvPicPr>
            <p:cNvPr id="16" name="Google Shape;93;p9">
              <a:extLst>
                <a:ext uri="{FF2B5EF4-FFF2-40B4-BE49-F238E27FC236}">
                  <a16:creationId xmlns:a16="http://schemas.microsoft.com/office/drawing/2014/main" id="{1567245A-A446-CB4C-BE53-5D792CD5C455}"/>
                </a:ext>
              </a:extLst>
            </p:cNvPr>
            <p:cNvPicPr preferRelativeResize="0"/>
            <p:nvPr/>
          </p:nvPicPr>
          <p:blipFill>
            <a:blip r:embed="rId5">
              <a:alphaModFix/>
            </a:blip>
            <a:stretch>
              <a:fillRect/>
            </a:stretch>
          </p:blipFill>
          <p:spPr>
            <a:xfrm>
              <a:off x="1288396" y="4049493"/>
              <a:ext cx="170125" cy="1003151"/>
            </a:xfrm>
            <a:prstGeom prst="rect">
              <a:avLst/>
            </a:prstGeom>
            <a:noFill/>
            <a:ln>
              <a:noFill/>
            </a:ln>
          </p:spPr>
        </p:pic>
        <p:pic>
          <p:nvPicPr>
            <p:cNvPr id="17" name="Google Shape;93;p9">
              <a:extLst>
                <a:ext uri="{FF2B5EF4-FFF2-40B4-BE49-F238E27FC236}">
                  <a16:creationId xmlns:a16="http://schemas.microsoft.com/office/drawing/2014/main" id="{1FB35415-5277-C844-AD42-9BD7C5B45B69}"/>
                </a:ext>
              </a:extLst>
            </p:cNvPr>
            <p:cNvPicPr preferRelativeResize="0"/>
            <p:nvPr/>
          </p:nvPicPr>
          <p:blipFill>
            <a:blip r:embed="rId5">
              <a:alphaModFix/>
            </a:blip>
            <a:stretch>
              <a:fillRect/>
            </a:stretch>
          </p:blipFill>
          <p:spPr>
            <a:xfrm>
              <a:off x="1040687" y="4049492"/>
              <a:ext cx="170125" cy="1003151"/>
            </a:xfrm>
            <a:prstGeom prst="rect">
              <a:avLst/>
            </a:prstGeom>
            <a:noFill/>
            <a:ln>
              <a:noFill/>
            </a:ln>
          </p:spPr>
        </p:pic>
        <p:pic>
          <p:nvPicPr>
            <p:cNvPr id="18" name="Google Shape;92;p9">
              <a:extLst>
                <a:ext uri="{FF2B5EF4-FFF2-40B4-BE49-F238E27FC236}">
                  <a16:creationId xmlns:a16="http://schemas.microsoft.com/office/drawing/2014/main" id="{4E362360-D19A-2041-941F-00CC9C310683}"/>
                </a:ext>
              </a:extLst>
            </p:cNvPr>
            <p:cNvPicPr preferRelativeResize="0"/>
            <p:nvPr/>
          </p:nvPicPr>
          <p:blipFill>
            <a:blip r:embed="rId4">
              <a:alphaModFix/>
            </a:blip>
            <a:stretch>
              <a:fillRect/>
            </a:stretch>
          </p:blipFill>
          <p:spPr>
            <a:xfrm>
              <a:off x="4070542" y="4672072"/>
              <a:ext cx="170125" cy="187724"/>
            </a:xfrm>
            <a:prstGeom prst="rect">
              <a:avLst/>
            </a:prstGeom>
            <a:noFill/>
            <a:ln>
              <a:noFill/>
            </a:ln>
          </p:spPr>
        </p:pic>
        <p:pic>
          <p:nvPicPr>
            <p:cNvPr id="19" name="Google Shape;92;p9">
              <a:extLst>
                <a:ext uri="{FF2B5EF4-FFF2-40B4-BE49-F238E27FC236}">
                  <a16:creationId xmlns:a16="http://schemas.microsoft.com/office/drawing/2014/main" id="{C46232CB-24A0-2C4D-81EA-A6A3E37636F9}"/>
                </a:ext>
              </a:extLst>
            </p:cNvPr>
            <p:cNvPicPr preferRelativeResize="0"/>
            <p:nvPr/>
          </p:nvPicPr>
          <p:blipFill>
            <a:blip r:embed="rId4">
              <a:alphaModFix/>
            </a:blip>
            <a:stretch>
              <a:fillRect/>
            </a:stretch>
          </p:blipFill>
          <p:spPr>
            <a:xfrm>
              <a:off x="4070542" y="4369544"/>
              <a:ext cx="170125" cy="187724"/>
            </a:xfrm>
            <a:prstGeom prst="rect">
              <a:avLst/>
            </a:prstGeom>
            <a:noFill/>
            <a:ln>
              <a:noFill/>
            </a:ln>
          </p:spPr>
        </p:pic>
        <p:pic>
          <p:nvPicPr>
            <p:cNvPr id="21" name="Google Shape;93;p9">
              <a:extLst>
                <a:ext uri="{FF2B5EF4-FFF2-40B4-BE49-F238E27FC236}">
                  <a16:creationId xmlns:a16="http://schemas.microsoft.com/office/drawing/2014/main" id="{E57FC0B2-D19B-9541-9C88-02C365A3165B}"/>
                </a:ext>
              </a:extLst>
            </p:cNvPr>
            <p:cNvPicPr preferRelativeResize="0"/>
            <p:nvPr/>
          </p:nvPicPr>
          <p:blipFill>
            <a:blip r:embed="rId5">
              <a:alphaModFix/>
            </a:blip>
            <a:stretch>
              <a:fillRect/>
            </a:stretch>
          </p:blipFill>
          <p:spPr>
            <a:xfrm>
              <a:off x="2879852" y="2036048"/>
              <a:ext cx="170125" cy="1003151"/>
            </a:xfrm>
            <a:prstGeom prst="rect">
              <a:avLst/>
            </a:prstGeom>
            <a:noFill/>
            <a:ln>
              <a:noFill/>
            </a:ln>
          </p:spPr>
        </p:pic>
        <p:pic>
          <p:nvPicPr>
            <p:cNvPr id="22" name="Google Shape;93;p9">
              <a:extLst>
                <a:ext uri="{FF2B5EF4-FFF2-40B4-BE49-F238E27FC236}">
                  <a16:creationId xmlns:a16="http://schemas.microsoft.com/office/drawing/2014/main" id="{43185AAB-0F23-A741-8D85-B95BD7A3D4BF}"/>
                </a:ext>
              </a:extLst>
            </p:cNvPr>
            <p:cNvPicPr preferRelativeResize="0"/>
            <p:nvPr/>
          </p:nvPicPr>
          <p:blipFill>
            <a:blip r:embed="rId5">
              <a:alphaModFix/>
            </a:blip>
            <a:stretch>
              <a:fillRect/>
            </a:stretch>
          </p:blipFill>
          <p:spPr>
            <a:xfrm>
              <a:off x="791226" y="4049491"/>
              <a:ext cx="170125" cy="1003151"/>
            </a:xfrm>
            <a:prstGeom prst="rect">
              <a:avLst/>
            </a:prstGeom>
            <a:noFill/>
            <a:ln>
              <a:noFill/>
            </a:ln>
          </p:spPr>
        </p:pic>
      </p:grpSp>
      <p:grpSp>
        <p:nvGrpSpPr>
          <p:cNvPr id="52" name="Group 51">
            <a:extLst>
              <a:ext uri="{FF2B5EF4-FFF2-40B4-BE49-F238E27FC236}">
                <a16:creationId xmlns:a16="http://schemas.microsoft.com/office/drawing/2014/main" id="{799F4D72-6C46-B24C-9E69-B78295B5A5BF}"/>
              </a:ext>
            </a:extLst>
          </p:cNvPr>
          <p:cNvGrpSpPr/>
          <p:nvPr/>
        </p:nvGrpSpPr>
        <p:grpSpPr>
          <a:xfrm>
            <a:off x="6790333" y="1773109"/>
            <a:ext cx="4395469" cy="3520353"/>
            <a:chOff x="6790333" y="1773109"/>
            <a:chExt cx="4395469" cy="3520353"/>
          </a:xfrm>
        </p:grpSpPr>
        <p:pic>
          <p:nvPicPr>
            <p:cNvPr id="23" name="Google Shape;182;p13">
              <a:extLst>
                <a:ext uri="{FF2B5EF4-FFF2-40B4-BE49-F238E27FC236}">
                  <a16:creationId xmlns:a16="http://schemas.microsoft.com/office/drawing/2014/main" id="{1D620D78-3E99-314B-90CC-6FC9B3DD86C7}"/>
                </a:ext>
              </a:extLst>
            </p:cNvPr>
            <p:cNvPicPr preferRelativeResize="0"/>
            <p:nvPr/>
          </p:nvPicPr>
          <p:blipFill>
            <a:blip r:embed="rId3">
              <a:alphaModFix/>
            </a:blip>
            <a:stretch>
              <a:fillRect/>
            </a:stretch>
          </p:blipFill>
          <p:spPr>
            <a:xfrm>
              <a:off x="6790333" y="1773109"/>
              <a:ext cx="4395469" cy="3520353"/>
            </a:xfrm>
            <a:prstGeom prst="rect">
              <a:avLst/>
            </a:prstGeom>
            <a:noFill/>
            <a:ln>
              <a:noFill/>
            </a:ln>
          </p:spPr>
        </p:pic>
        <p:pic>
          <p:nvPicPr>
            <p:cNvPr id="24" name="Google Shape;92;p9">
              <a:extLst>
                <a:ext uri="{FF2B5EF4-FFF2-40B4-BE49-F238E27FC236}">
                  <a16:creationId xmlns:a16="http://schemas.microsoft.com/office/drawing/2014/main" id="{E6547B1B-7F22-2A49-AEF3-44C75784C31E}"/>
                </a:ext>
              </a:extLst>
            </p:cNvPr>
            <p:cNvPicPr preferRelativeResize="0"/>
            <p:nvPr/>
          </p:nvPicPr>
          <p:blipFill>
            <a:blip r:embed="rId4">
              <a:alphaModFix/>
            </a:blip>
            <a:stretch>
              <a:fillRect/>
            </a:stretch>
          </p:blipFill>
          <p:spPr>
            <a:xfrm>
              <a:off x="9404443" y="2821960"/>
              <a:ext cx="170125" cy="187724"/>
            </a:xfrm>
            <a:prstGeom prst="rect">
              <a:avLst/>
            </a:prstGeom>
            <a:noFill/>
            <a:ln>
              <a:noFill/>
            </a:ln>
          </p:spPr>
        </p:pic>
        <p:pic>
          <p:nvPicPr>
            <p:cNvPr id="26" name="Google Shape;92;p9">
              <a:extLst>
                <a:ext uri="{FF2B5EF4-FFF2-40B4-BE49-F238E27FC236}">
                  <a16:creationId xmlns:a16="http://schemas.microsoft.com/office/drawing/2014/main" id="{18C36D0C-F706-5347-A9FB-255816432610}"/>
                </a:ext>
              </a:extLst>
            </p:cNvPr>
            <p:cNvPicPr preferRelativeResize="0"/>
            <p:nvPr/>
          </p:nvPicPr>
          <p:blipFill>
            <a:blip r:embed="rId4">
              <a:alphaModFix/>
            </a:blip>
            <a:stretch>
              <a:fillRect/>
            </a:stretch>
          </p:blipFill>
          <p:spPr>
            <a:xfrm>
              <a:off x="9404443" y="2519432"/>
              <a:ext cx="170125" cy="187724"/>
            </a:xfrm>
            <a:prstGeom prst="rect">
              <a:avLst/>
            </a:prstGeom>
            <a:noFill/>
            <a:ln>
              <a:noFill/>
            </a:ln>
          </p:spPr>
        </p:pic>
        <p:pic>
          <p:nvPicPr>
            <p:cNvPr id="27" name="Google Shape;93;p9">
              <a:extLst>
                <a:ext uri="{FF2B5EF4-FFF2-40B4-BE49-F238E27FC236}">
                  <a16:creationId xmlns:a16="http://schemas.microsoft.com/office/drawing/2014/main" id="{176E36EB-B516-964C-94F0-E454F3333AE9}"/>
                </a:ext>
              </a:extLst>
            </p:cNvPr>
            <p:cNvPicPr preferRelativeResize="0"/>
            <p:nvPr/>
          </p:nvPicPr>
          <p:blipFill>
            <a:blip r:embed="rId5">
              <a:alphaModFix/>
            </a:blip>
            <a:stretch>
              <a:fillRect/>
            </a:stretch>
          </p:blipFill>
          <p:spPr>
            <a:xfrm>
              <a:off x="8653586" y="2021077"/>
              <a:ext cx="170125" cy="1003151"/>
            </a:xfrm>
            <a:prstGeom prst="rect">
              <a:avLst/>
            </a:prstGeom>
            <a:noFill/>
            <a:ln>
              <a:noFill/>
            </a:ln>
          </p:spPr>
        </p:pic>
        <p:pic>
          <p:nvPicPr>
            <p:cNvPr id="28" name="Google Shape;93;p9">
              <a:extLst>
                <a:ext uri="{FF2B5EF4-FFF2-40B4-BE49-F238E27FC236}">
                  <a16:creationId xmlns:a16="http://schemas.microsoft.com/office/drawing/2014/main" id="{EA692F0F-1791-9E4B-BABA-C2CB131E89AB}"/>
                </a:ext>
              </a:extLst>
            </p:cNvPr>
            <p:cNvPicPr preferRelativeResize="0"/>
            <p:nvPr/>
          </p:nvPicPr>
          <p:blipFill>
            <a:blip r:embed="rId5">
              <a:alphaModFix/>
            </a:blip>
            <a:stretch>
              <a:fillRect/>
            </a:stretch>
          </p:blipFill>
          <p:spPr>
            <a:xfrm>
              <a:off x="8405721" y="2034053"/>
              <a:ext cx="170125" cy="1003151"/>
            </a:xfrm>
            <a:prstGeom prst="rect">
              <a:avLst/>
            </a:prstGeom>
            <a:noFill/>
            <a:ln>
              <a:noFill/>
            </a:ln>
          </p:spPr>
        </p:pic>
        <p:pic>
          <p:nvPicPr>
            <p:cNvPr id="30" name="Google Shape;93;p9">
              <a:extLst>
                <a:ext uri="{FF2B5EF4-FFF2-40B4-BE49-F238E27FC236}">
                  <a16:creationId xmlns:a16="http://schemas.microsoft.com/office/drawing/2014/main" id="{E0960AC1-EBF0-C244-B4BE-E39AFD85EED6}"/>
                </a:ext>
              </a:extLst>
            </p:cNvPr>
            <p:cNvPicPr preferRelativeResize="0"/>
            <p:nvPr/>
          </p:nvPicPr>
          <p:blipFill>
            <a:blip r:embed="rId5">
              <a:alphaModFix/>
            </a:blip>
            <a:stretch>
              <a:fillRect/>
            </a:stretch>
          </p:blipFill>
          <p:spPr>
            <a:xfrm>
              <a:off x="7547118" y="4049493"/>
              <a:ext cx="170125" cy="1003151"/>
            </a:xfrm>
            <a:prstGeom prst="rect">
              <a:avLst/>
            </a:prstGeom>
            <a:noFill/>
            <a:ln>
              <a:noFill/>
            </a:ln>
          </p:spPr>
        </p:pic>
        <p:pic>
          <p:nvPicPr>
            <p:cNvPr id="31" name="Google Shape;93;p9">
              <a:extLst>
                <a:ext uri="{FF2B5EF4-FFF2-40B4-BE49-F238E27FC236}">
                  <a16:creationId xmlns:a16="http://schemas.microsoft.com/office/drawing/2014/main" id="{FCC89719-DD8F-1E42-98DF-FA69EB9E086F}"/>
                </a:ext>
              </a:extLst>
            </p:cNvPr>
            <p:cNvPicPr preferRelativeResize="0"/>
            <p:nvPr/>
          </p:nvPicPr>
          <p:blipFill>
            <a:blip r:embed="rId5">
              <a:alphaModFix/>
            </a:blip>
            <a:stretch>
              <a:fillRect/>
            </a:stretch>
          </p:blipFill>
          <p:spPr>
            <a:xfrm>
              <a:off x="7299409" y="4049492"/>
              <a:ext cx="170125" cy="1003151"/>
            </a:xfrm>
            <a:prstGeom prst="rect">
              <a:avLst/>
            </a:prstGeom>
            <a:noFill/>
            <a:ln>
              <a:noFill/>
            </a:ln>
          </p:spPr>
        </p:pic>
        <p:pic>
          <p:nvPicPr>
            <p:cNvPr id="36" name="Google Shape;92;p9">
              <a:extLst>
                <a:ext uri="{FF2B5EF4-FFF2-40B4-BE49-F238E27FC236}">
                  <a16:creationId xmlns:a16="http://schemas.microsoft.com/office/drawing/2014/main" id="{465F2EDF-38F2-7544-BDF5-FADA1A094C2B}"/>
                </a:ext>
              </a:extLst>
            </p:cNvPr>
            <p:cNvPicPr preferRelativeResize="0"/>
            <p:nvPr/>
          </p:nvPicPr>
          <p:blipFill>
            <a:blip r:embed="rId4">
              <a:alphaModFix/>
            </a:blip>
            <a:stretch>
              <a:fillRect/>
            </a:stretch>
          </p:blipFill>
          <p:spPr>
            <a:xfrm>
              <a:off x="8897849" y="2821960"/>
              <a:ext cx="170125" cy="187724"/>
            </a:xfrm>
            <a:prstGeom prst="rect">
              <a:avLst/>
            </a:prstGeom>
            <a:noFill/>
            <a:ln>
              <a:noFill/>
            </a:ln>
          </p:spPr>
        </p:pic>
        <p:pic>
          <p:nvPicPr>
            <p:cNvPr id="37" name="Google Shape;92;p9">
              <a:extLst>
                <a:ext uri="{FF2B5EF4-FFF2-40B4-BE49-F238E27FC236}">
                  <a16:creationId xmlns:a16="http://schemas.microsoft.com/office/drawing/2014/main" id="{62918C1C-B358-8348-A71D-47F4387D24CC}"/>
                </a:ext>
              </a:extLst>
            </p:cNvPr>
            <p:cNvPicPr preferRelativeResize="0"/>
            <p:nvPr/>
          </p:nvPicPr>
          <p:blipFill>
            <a:blip r:embed="rId4">
              <a:alphaModFix/>
            </a:blip>
            <a:stretch>
              <a:fillRect/>
            </a:stretch>
          </p:blipFill>
          <p:spPr>
            <a:xfrm>
              <a:off x="8897849" y="2519432"/>
              <a:ext cx="170125" cy="187724"/>
            </a:xfrm>
            <a:prstGeom prst="rect">
              <a:avLst/>
            </a:prstGeom>
            <a:noFill/>
            <a:ln>
              <a:noFill/>
            </a:ln>
          </p:spPr>
        </p:pic>
        <p:pic>
          <p:nvPicPr>
            <p:cNvPr id="38" name="Google Shape;92;p9">
              <a:extLst>
                <a:ext uri="{FF2B5EF4-FFF2-40B4-BE49-F238E27FC236}">
                  <a16:creationId xmlns:a16="http://schemas.microsoft.com/office/drawing/2014/main" id="{B8D00AFE-474B-0E43-A671-D5AFF5449C41}"/>
                </a:ext>
              </a:extLst>
            </p:cNvPr>
            <p:cNvPicPr preferRelativeResize="0"/>
            <p:nvPr/>
          </p:nvPicPr>
          <p:blipFill>
            <a:blip r:embed="rId4">
              <a:alphaModFix/>
            </a:blip>
            <a:stretch>
              <a:fillRect/>
            </a:stretch>
          </p:blipFill>
          <p:spPr>
            <a:xfrm>
              <a:off x="9151146" y="2821960"/>
              <a:ext cx="170125" cy="187724"/>
            </a:xfrm>
            <a:prstGeom prst="rect">
              <a:avLst/>
            </a:prstGeom>
            <a:noFill/>
            <a:ln>
              <a:noFill/>
            </a:ln>
          </p:spPr>
        </p:pic>
        <p:pic>
          <p:nvPicPr>
            <p:cNvPr id="39" name="Google Shape;92;p9">
              <a:extLst>
                <a:ext uri="{FF2B5EF4-FFF2-40B4-BE49-F238E27FC236}">
                  <a16:creationId xmlns:a16="http://schemas.microsoft.com/office/drawing/2014/main" id="{AE3620FF-5F16-FC4B-A5C9-79B35BA35A5F}"/>
                </a:ext>
              </a:extLst>
            </p:cNvPr>
            <p:cNvPicPr preferRelativeResize="0"/>
            <p:nvPr/>
          </p:nvPicPr>
          <p:blipFill>
            <a:blip r:embed="rId4">
              <a:alphaModFix/>
            </a:blip>
            <a:stretch>
              <a:fillRect/>
            </a:stretch>
          </p:blipFill>
          <p:spPr>
            <a:xfrm>
              <a:off x="9151146" y="2519432"/>
              <a:ext cx="170125" cy="187724"/>
            </a:xfrm>
            <a:prstGeom prst="rect">
              <a:avLst/>
            </a:prstGeom>
            <a:noFill/>
            <a:ln>
              <a:noFill/>
            </a:ln>
          </p:spPr>
        </p:pic>
        <p:pic>
          <p:nvPicPr>
            <p:cNvPr id="40" name="Google Shape;92;p9">
              <a:extLst>
                <a:ext uri="{FF2B5EF4-FFF2-40B4-BE49-F238E27FC236}">
                  <a16:creationId xmlns:a16="http://schemas.microsoft.com/office/drawing/2014/main" id="{CA3E5977-20BE-7E4C-8B9F-A5B67B614F78}"/>
                </a:ext>
              </a:extLst>
            </p:cNvPr>
            <p:cNvPicPr preferRelativeResize="0"/>
            <p:nvPr/>
          </p:nvPicPr>
          <p:blipFill>
            <a:blip r:embed="rId4">
              <a:alphaModFix/>
            </a:blip>
            <a:stretch>
              <a:fillRect/>
            </a:stretch>
          </p:blipFill>
          <p:spPr>
            <a:xfrm>
              <a:off x="9404443" y="2216904"/>
              <a:ext cx="170125" cy="187724"/>
            </a:xfrm>
            <a:prstGeom prst="rect">
              <a:avLst/>
            </a:prstGeom>
            <a:noFill/>
            <a:ln>
              <a:noFill/>
            </a:ln>
          </p:spPr>
        </p:pic>
        <p:pic>
          <p:nvPicPr>
            <p:cNvPr id="41" name="Google Shape;92;p9">
              <a:extLst>
                <a:ext uri="{FF2B5EF4-FFF2-40B4-BE49-F238E27FC236}">
                  <a16:creationId xmlns:a16="http://schemas.microsoft.com/office/drawing/2014/main" id="{20790372-40C1-9C4E-9A97-FE00BB344A72}"/>
                </a:ext>
              </a:extLst>
            </p:cNvPr>
            <p:cNvPicPr preferRelativeResize="0"/>
            <p:nvPr/>
          </p:nvPicPr>
          <p:blipFill>
            <a:blip r:embed="rId4">
              <a:alphaModFix/>
            </a:blip>
            <a:stretch>
              <a:fillRect/>
            </a:stretch>
          </p:blipFill>
          <p:spPr>
            <a:xfrm>
              <a:off x="8897849" y="2216904"/>
              <a:ext cx="170125" cy="187724"/>
            </a:xfrm>
            <a:prstGeom prst="rect">
              <a:avLst/>
            </a:prstGeom>
            <a:noFill/>
            <a:ln>
              <a:noFill/>
            </a:ln>
          </p:spPr>
        </p:pic>
        <p:pic>
          <p:nvPicPr>
            <p:cNvPr id="42" name="Google Shape;92;p9">
              <a:extLst>
                <a:ext uri="{FF2B5EF4-FFF2-40B4-BE49-F238E27FC236}">
                  <a16:creationId xmlns:a16="http://schemas.microsoft.com/office/drawing/2014/main" id="{C8739481-B68C-6D4C-8DAD-A90A118A911C}"/>
                </a:ext>
              </a:extLst>
            </p:cNvPr>
            <p:cNvPicPr preferRelativeResize="0"/>
            <p:nvPr/>
          </p:nvPicPr>
          <p:blipFill>
            <a:blip r:embed="rId4">
              <a:alphaModFix/>
            </a:blip>
            <a:stretch>
              <a:fillRect/>
            </a:stretch>
          </p:blipFill>
          <p:spPr>
            <a:xfrm>
              <a:off x="9151146" y="2216904"/>
              <a:ext cx="170125" cy="187724"/>
            </a:xfrm>
            <a:prstGeom prst="rect">
              <a:avLst/>
            </a:prstGeom>
            <a:noFill/>
            <a:ln>
              <a:noFill/>
            </a:ln>
          </p:spPr>
        </p:pic>
        <p:pic>
          <p:nvPicPr>
            <p:cNvPr id="43" name="Google Shape;92;p9">
              <a:extLst>
                <a:ext uri="{FF2B5EF4-FFF2-40B4-BE49-F238E27FC236}">
                  <a16:creationId xmlns:a16="http://schemas.microsoft.com/office/drawing/2014/main" id="{562F15D4-E774-6041-A1D1-41B017791DD0}"/>
                </a:ext>
              </a:extLst>
            </p:cNvPr>
            <p:cNvPicPr preferRelativeResize="0"/>
            <p:nvPr/>
          </p:nvPicPr>
          <p:blipFill>
            <a:blip r:embed="rId4">
              <a:alphaModFix/>
            </a:blip>
            <a:stretch>
              <a:fillRect/>
            </a:stretch>
          </p:blipFill>
          <p:spPr>
            <a:xfrm>
              <a:off x="10623643" y="4747742"/>
              <a:ext cx="170125" cy="187724"/>
            </a:xfrm>
            <a:prstGeom prst="rect">
              <a:avLst/>
            </a:prstGeom>
            <a:noFill/>
            <a:ln>
              <a:noFill/>
            </a:ln>
          </p:spPr>
        </p:pic>
        <p:pic>
          <p:nvPicPr>
            <p:cNvPr id="44" name="Google Shape;92;p9">
              <a:extLst>
                <a:ext uri="{FF2B5EF4-FFF2-40B4-BE49-F238E27FC236}">
                  <a16:creationId xmlns:a16="http://schemas.microsoft.com/office/drawing/2014/main" id="{8EA0F70B-5393-1343-9CE2-971CF85C2639}"/>
                </a:ext>
              </a:extLst>
            </p:cNvPr>
            <p:cNvPicPr preferRelativeResize="0"/>
            <p:nvPr/>
          </p:nvPicPr>
          <p:blipFill>
            <a:blip r:embed="rId4">
              <a:alphaModFix/>
            </a:blip>
            <a:stretch>
              <a:fillRect/>
            </a:stretch>
          </p:blipFill>
          <p:spPr>
            <a:xfrm>
              <a:off x="10623643" y="4445214"/>
              <a:ext cx="170125" cy="187724"/>
            </a:xfrm>
            <a:prstGeom prst="rect">
              <a:avLst/>
            </a:prstGeom>
            <a:noFill/>
            <a:ln>
              <a:noFill/>
            </a:ln>
          </p:spPr>
        </p:pic>
        <p:pic>
          <p:nvPicPr>
            <p:cNvPr id="45" name="Google Shape;92;p9">
              <a:extLst>
                <a:ext uri="{FF2B5EF4-FFF2-40B4-BE49-F238E27FC236}">
                  <a16:creationId xmlns:a16="http://schemas.microsoft.com/office/drawing/2014/main" id="{2D443D9E-66C4-2240-A2D5-FAD1F1F5DE5D}"/>
                </a:ext>
              </a:extLst>
            </p:cNvPr>
            <p:cNvPicPr preferRelativeResize="0"/>
            <p:nvPr/>
          </p:nvPicPr>
          <p:blipFill>
            <a:blip r:embed="rId4">
              <a:alphaModFix/>
            </a:blip>
            <a:stretch>
              <a:fillRect/>
            </a:stretch>
          </p:blipFill>
          <p:spPr>
            <a:xfrm>
              <a:off x="10117049" y="4747742"/>
              <a:ext cx="170125" cy="187724"/>
            </a:xfrm>
            <a:prstGeom prst="rect">
              <a:avLst/>
            </a:prstGeom>
            <a:noFill/>
            <a:ln>
              <a:noFill/>
            </a:ln>
          </p:spPr>
        </p:pic>
        <p:pic>
          <p:nvPicPr>
            <p:cNvPr id="46" name="Google Shape;92;p9">
              <a:extLst>
                <a:ext uri="{FF2B5EF4-FFF2-40B4-BE49-F238E27FC236}">
                  <a16:creationId xmlns:a16="http://schemas.microsoft.com/office/drawing/2014/main" id="{B8A38F1D-55D8-BA45-873B-97F0AF59A348}"/>
                </a:ext>
              </a:extLst>
            </p:cNvPr>
            <p:cNvPicPr preferRelativeResize="0"/>
            <p:nvPr/>
          </p:nvPicPr>
          <p:blipFill>
            <a:blip r:embed="rId4">
              <a:alphaModFix/>
            </a:blip>
            <a:stretch>
              <a:fillRect/>
            </a:stretch>
          </p:blipFill>
          <p:spPr>
            <a:xfrm>
              <a:off x="10117049" y="4445214"/>
              <a:ext cx="170125" cy="187724"/>
            </a:xfrm>
            <a:prstGeom prst="rect">
              <a:avLst/>
            </a:prstGeom>
            <a:noFill/>
            <a:ln>
              <a:noFill/>
            </a:ln>
          </p:spPr>
        </p:pic>
        <p:pic>
          <p:nvPicPr>
            <p:cNvPr id="47" name="Google Shape;92;p9">
              <a:extLst>
                <a:ext uri="{FF2B5EF4-FFF2-40B4-BE49-F238E27FC236}">
                  <a16:creationId xmlns:a16="http://schemas.microsoft.com/office/drawing/2014/main" id="{F29441F8-541B-D94A-8EEB-05A614A180B5}"/>
                </a:ext>
              </a:extLst>
            </p:cNvPr>
            <p:cNvPicPr preferRelativeResize="0"/>
            <p:nvPr/>
          </p:nvPicPr>
          <p:blipFill>
            <a:blip r:embed="rId4">
              <a:alphaModFix/>
            </a:blip>
            <a:stretch>
              <a:fillRect/>
            </a:stretch>
          </p:blipFill>
          <p:spPr>
            <a:xfrm>
              <a:off x="10370346" y="4747742"/>
              <a:ext cx="170125" cy="187724"/>
            </a:xfrm>
            <a:prstGeom prst="rect">
              <a:avLst/>
            </a:prstGeom>
            <a:noFill/>
            <a:ln>
              <a:noFill/>
            </a:ln>
          </p:spPr>
        </p:pic>
        <p:pic>
          <p:nvPicPr>
            <p:cNvPr id="48" name="Google Shape;92;p9">
              <a:extLst>
                <a:ext uri="{FF2B5EF4-FFF2-40B4-BE49-F238E27FC236}">
                  <a16:creationId xmlns:a16="http://schemas.microsoft.com/office/drawing/2014/main" id="{D6804856-BCAA-FB4F-BD28-9F5A3F1D7616}"/>
                </a:ext>
              </a:extLst>
            </p:cNvPr>
            <p:cNvPicPr preferRelativeResize="0"/>
            <p:nvPr/>
          </p:nvPicPr>
          <p:blipFill>
            <a:blip r:embed="rId4">
              <a:alphaModFix/>
            </a:blip>
            <a:stretch>
              <a:fillRect/>
            </a:stretch>
          </p:blipFill>
          <p:spPr>
            <a:xfrm>
              <a:off x="10370346" y="4445214"/>
              <a:ext cx="170125" cy="187724"/>
            </a:xfrm>
            <a:prstGeom prst="rect">
              <a:avLst/>
            </a:prstGeom>
            <a:noFill/>
            <a:ln>
              <a:noFill/>
            </a:ln>
          </p:spPr>
        </p:pic>
        <p:pic>
          <p:nvPicPr>
            <p:cNvPr id="49" name="Google Shape;92;p9">
              <a:extLst>
                <a:ext uri="{FF2B5EF4-FFF2-40B4-BE49-F238E27FC236}">
                  <a16:creationId xmlns:a16="http://schemas.microsoft.com/office/drawing/2014/main" id="{82573BDE-725E-1F4E-B45D-D27EEBFB4534}"/>
                </a:ext>
              </a:extLst>
            </p:cNvPr>
            <p:cNvPicPr preferRelativeResize="0"/>
            <p:nvPr/>
          </p:nvPicPr>
          <p:blipFill>
            <a:blip r:embed="rId4">
              <a:alphaModFix/>
            </a:blip>
            <a:stretch>
              <a:fillRect/>
            </a:stretch>
          </p:blipFill>
          <p:spPr>
            <a:xfrm>
              <a:off x="10623643" y="4142686"/>
              <a:ext cx="170125" cy="187724"/>
            </a:xfrm>
            <a:prstGeom prst="rect">
              <a:avLst/>
            </a:prstGeom>
            <a:noFill/>
            <a:ln>
              <a:noFill/>
            </a:ln>
          </p:spPr>
        </p:pic>
        <p:pic>
          <p:nvPicPr>
            <p:cNvPr id="50" name="Google Shape;92;p9">
              <a:extLst>
                <a:ext uri="{FF2B5EF4-FFF2-40B4-BE49-F238E27FC236}">
                  <a16:creationId xmlns:a16="http://schemas.microsoft.com/office/drawing/2014/main" id="{A0A8AAC1-5558-9240-81C4-B4BC7B3F1270}"/>
                </a:ext>
              </a:extLst>
            </p:cNvPr>
            <p:cNvPicPr preferRelativeResize="0"/>
            <p:nvPr/>
          </p:nvPicPr>
          <p:blipFill>
            <a:blip r:embed="rId4">
              <a:alphaModFix/>
            </a:blip>
            <a:stretch>
              <a:fillRect/>
            </a:stretch>
          </p:blipFill>
          <p:spPr>
            <a:xfrm>
              <a:off x="10117049" y="4142686"/>
              <a:ext cx="170125" cy="187724"/>
            </a:xfrm>
            <a:prstGeom prst="rect">
              <a:avLst/>
            </a:prstGeom>
            <a:noFill/>
            <a:ln>
              <a:noFill/>
            </a:ln>
          </p:spPr>
        </p:pic>
        <p:pic>
          <p:nvPicPr>
            <p:cNvPr id="51" name="Google Shape;92;p9">
              <a:extLst>
                <a:ext uri="{FF2B5EF4-FFF2-40B4-BE49-F238E27FC236}">
                  <a16:creationId xmlns:a16="http://schemas.microsoft.com/office/drawing/2014/main" id="{6250E5D5-8668-9740-AE59-504DB4D22642}"/>
                </a:ext>
              </a:extLst>
            </p:cNvPr>
            <p:cNvPicPr preferRelativeResize="0"/>
            <p:nvPr/>
          </p:nvPicPr>
          <p:blipFill>
            <a:blip r:embed="rId4">
              <a:alphaModFix/>
            </a:blip>
            <a:stretch>
              <a:fillRect/>
            </a:stretch>
          </p:blipFill>
          <p:spPr>
            <a:xfrm>
              <a:off x="10370346" y="4142686"/>
              <a:ext cx="170125" cy="187724"/>
            </a:xfrm>
            <a:prstGeom prst="rect">
              <a:avLst/>
            </a:prstGeom>
            <a:noFill/>
            <a:ln>
              <a:noFill/>
            </a:ln>
          </p:spPr>
        </p:pic>
      </p:grpSp>
      <p:grpSp>
        <p:nvGrpSpPr>
          <p:cNvPr id="60" name="Group 59">
            <a:extLst>
              <a:ext uri="{FF2B5EF4-FFF2-40B4-BE49-F238E27FC236}">
                <a16:creationId xmlns:a16="http://schemas.microsoft.com/office/drawing/2014/main" id="{0C83EDE5-7D79-8442-83F0-FA7FFF600E28}"/>
              </a:ext>
            </a:extLst>
          </p:cNvPr>
          <p:cNvGrpSpPr/>
          <p:nvPr/>
        </p:nvGrpSpPr>
        <p:grpSpPr>
          <a:xfrm>
            <a:off x="1667171" y="5364430"/>
            <a:ext cx="2474578" cy="753137"/>
            <a:chOff x="1458521" y="5540493"/>
            <a:chExt cx="2474578" cy="753137"/>
          </a:xfrm>
        </p:grpSpPr>
        <p:sp>
          <p:nvSpPr>
            <p:cNvPr id="53" name="Rounded Rectangle 52">
              <a:extLst>
                <a:ext uri="{FF2B5EF4-FFF2-40B4-BE49-F238E27FC236}">
                  <a16:creationId xmlns:a16="http://schemas.microsoft.com/office/drawing/2014/main" id="{283F1AE1-34B4-114E-BB8F-96284FDD29AD}"/>
                </a:ext>
              </a:extLst>
            </p:cNvPr>
            <p:cNvSpPr/>
            <p:nvPr/>
          </p:nvSpPr>
          <p:spPr>
            <a:xfrm>
              <a:off x="1458521" y="5540493"/>
              <a:ext cx="1658348" cy="75313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42 = 40 + </a:t>
              </a:r>
            </a:p>
          </p:txBody>
        </p:sp>
        <p:sp>
          <p:nvSpPr>
            <p:cNvPr id="54" name="Rounded Rectangle 53">
              <a:extLst>
                <a:ext uri="{FF2B5EF4-FFF2-40B4-BE49-F238E27FC236}">
                  <a16:creationId xmlns:a16="http://schemas.microsoft.com/office/drawing/2014/main" id="{43633378-272A-1D4F-A7F0-7F6A29B59D4B}"/>
                </a:ext>
              </a:extLst>
            </p:cNvPr>
            <p:cNvSpPr/>
            <p:nvPr/>
          </p:nvSpPr>
          <p:spPr>
            <a:xfrm>
              <a:off x="3239206" y="5540493"/>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grpSp>
        <p:nvGrpSpPr>
          <p:cNvPr id="58" name="Group 57">
            <a:extLst>
              <a:ext uri="{FF2B5EF4-FFF2-40B4-BE49-F238E27FC236}">
                <a16:creationId xmlns:a16="http://schemas.microsoft.com/office/drawing/2014/main" id="{61068692-77E3-EE48-B88D-F9F264523134}"/>
              </a:ext>
            </a:extLst>
          </p:cNvPr>
          <p:cNvGrpSpPr/>
          <p:nvPr/>
        </p:nvGrpSpPr>
        <p:grpSpPr>
          <a:xfrm>
            <a:off x="7764388" y="5364431"/>
            <a:ext cx="2776083" cy="753138"/>
            <a:chOff x="7717243" y="5513662"/>
            <a:chExt cx="2776083" cy="753138"/>
          </a:xfrm>
        </p:grpSpPr>
        <p:sp>
          <p:nvSpPr>
            <p:cNvPr id="55" name="Rounded Rectangle 54">
              <a:extLst>
                <a:ext uri="{FF2B5EF4-FFF2-40B4-BE49-F238E27FC236}">
                  <a16:creationId xmlns:a16="http://schemas.microsoft.com/office/drawing/2014/main" id="{5F741B98-C085-D649-A3C2-53C5FE848AED}"/>
                </a:ext>
              </a:extLst>
            </p:cNvPr>
            <p:cNvSpPr/>
            <p:nvPr/>
          </p:nvSpPr>
          <p:spPr>
            <a:xfrm>
              <a:off x="7717243" y="5513663"/>
              <a:ext cx="918758" cy="75313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29 = </a:t>
              </a:r>
            </a:p>
          </p:txBody>
        </p:sp>
        <p:sp>
          <p:nvSpPr>
            <p:cNvPr id="56" name="Rounded Rectangle 55">
              <a:extLst>
                <a:ext uri="{FF2B5EF4-FFF2-40B4-BE49-F238E27FC236}">
                  <a16:creationId xmlns:a16="http://schemas.microsoft.com/office/drawing/2014/main" id="{AEE3A1FF-AC37-9A45-8D44-73487CD30AD4}"/>
                </a:ext>
              </a:extLst>
            </p:cNvPr>
            <p:cNvSpPr/>
            <p:nvPr/>
          </p:nvSpPr>
          <p:spPr>
            <a:xfrm>
              <a:off x="8758338" y="5513663"/>
              <a:ext cx="693893" cy="753137"/>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sp>
          <p:nvSpPr>
            <p:cNvPr id="57" name="Rounded Rectangle 56">
              <a:extLst>
                <a:ext uri="{FF2B5EF4-FFF2-40B4-BE49-F238E27FC236}">
                  <a16:creationId xmlns:a16="http://schemas.microsoft.com/office/drawing/2014/main" id="{A637A66B-D4D1-F240-8705-089135D9DF9B}"/>
                </a:ext>
              </a:extLst>
            </p:cNvPr>
            <p:cNvSpPr/>
            <p:nvPr/>
          </p:nvSpPr>
          <p:spPr>
            <a:xfrm>
              <a:off x="9574568" y="5513662"/>
              <a:ext cx="918758" cy="753137"/>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+ 9</a:t>
              </a:r>
            </a:p>
          </p:txBody>
        </p:sp>
      </p:grpSp>
      <p:sp>
        <p:nvSpPr>
          <p:cNvPr id="59" name="Rounded Rectangle 58">
            <a:extLst>
              <a:ext uri="{FF2B5EF4-FFF2-40B4-BE49-F238E27FC236}">
                <a16:creationId xmlns:a16="http://schemas.microsoft.com/office/drawing/2014/main" id="{E52B392F-2F8E-104F-ABAE-7ED0DD0FD55B}"/>
              </a:ext>
            </a:extLst>
          </p:cNvPr>
          <p:cNvSpPr/>
          <p:nvPr/>
        </p:nvSpPr>
        <p:spPr>
          <a:xfrm>
            <a:off x="3446572" y="5364429"/>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2</a:t>
            </a:r>
          </a:p>
        </p:txBody>
      </p:sp>
      <p:sp>
        <p:nvSpPr>
          <p:cNvPr id="61" name="Rounded Rectangle 60">
            <a:extLst>
              <a:ext uri="{FF2B5EF4-FFF2-40B4-BE49-F238E27FC236}">
                <a16:creationId xmlns:a16="http://schemas.microsoft.com/office/drawing/2014/main" id="{FD9D1173-76F8-4E49-927D-8AE7315724CE}"/>
              </a:ext>
            </a:extLst>
          </p:cNvPr>
          <p:cNvSpPr/>
          <p:nvPr/>
        </p:nvSpPr>
        <p:spPr>
          <a:xfrm>
            <a:off x="8804199" y="5364430"/>
            <a:ext cx="693893" cy="753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3A047"/>
                </a:solidFill>
                <a:latin typeface="Century Gothic" panose="020B0502020202020204" pitchFamily="34" charset="0"/>
              </a:rPr>
              <a:t>20</a:t>
            </a:r>
          </a:p>
        </p:txBody>
      </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childTnLst>
              </p:cTn>
              <p:nextCondLst>
                <p:cond evt="onClick" delay="0">
                  <p:tgtEl>
                    <p:spTgt spid="5"/>
                  </p:tgtEl>
                </p:cond>
              </p:nextCondLst>
            </p:seq>
          </p:childTnLst>
        </p:cTn>
      </p:par>
    </p:tnLst>
    <p:bldLst>
      <p:bldP spid="59"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5" name="Picture 4" descr="Chart, diagram, bubble chart&#10;&#10;Description automatically generated">
            <a:extLst>
              <a:ext uri="{FF2B5EF4-FFF2-40B4-BE49-F238E27FC236}">
                <a16:creationId xmlns:a16="http://schemas.microsoft.com/office/drawing/2014/main" id="{A136FF4E-A592-1145-BF27-CB1B51E42D5F}"/>
              </a:ext>
            </a:extLst>
          </p:cNvPr>
          <p:cNvPicPr>
            <a:picLocks noChangeAspect="1"/>
          </p:cNvPicPr>
          <p:nvPr/>
        </p:nvPicPr>
        <p:blipFill>
          <a:blip r:embed="rId3"/>
          <a:stretch>
            <a:fillRect/>
          </a:stretch>
        </p:blipFill>
        <p:spPr>
          <a:xfrm>
            <a:off x="263524" y="1077157"/>
            <a:ext cx="7848600" cy="441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460</TotalTime>
  <Words>1162</Words>
  <Application>Microsoft Macintosh PowerPoint</Application>
  <PresentationFormat>Widescreen</PresentationFormat>
  <Paragraphs>145</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understand how to represent numbers using the expanded 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Tens and ones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42</cp:revision>
  <dcterms:created xsi:type="dcterms:W3CDTF">2022-06-30T10:03:35Z</dcterms:created>
  <dcterms:modified xsi:type="dcterms:W3CDTF">2022-08-24T10:38:20Z</dcterms:modified>
</cp:coreProperties>
</file>